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2"/>
  </p:notesMasterIdLst>
  <p:handoutMasterIdLst>
    <p:handoutMasterId r:id="rId13"/>
  </p:handoutMasterIdLst>
  <p:sldIdLst>
    <p:sldId id="256" r:id="rId2"/>
    <p:sldId id="322" r:id="rId3"/>
    <p:sldId id="323" r:id="rId4"/>
    <p:sldId id="302" r:id="rId5"/>
    <p:sldId id="314" r:id="rId6"/>
    <p:sldId id="309" r:id="rId7"/>
    <p:sldId id="317" r:id="rId8"/>
    <p:sldId id="315" r:id="rId9"/>
    <p:sldId id="321" r:id="rId10"/>
    <p:sldId id="280" r:id="rId11"/>
  </p:sldIdLst>
  <p:sldSz cx="9144000" cy="6858000" type="screen4x3"/>
  <p:notesSz cx="7023100" cy="93091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92">
          <p15:clr>
            <a:srgbClr val="A4A3A4"/>
          </p15:clr>
        </p15:guide>
        <p15:guide id="2" pos="2832">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2DFFA"/>
    <a:srgbClr val="003366"/>
    <a:srgbClr val="006600"/>
    <a:srgbClr val="CC3300"/>
    <a:srgbClr val="339933"/>
    <a:srgbClr val="6DB3F3"/>
    <a:srgbClr val="9BCBF7"/>
    <a:srgbClr val="00D9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9613" autoAdjust="0"/>
  </p:normalViewPr>
  <p:slideViewPr>
    <p:cSldViewPr>
      <p:cViewPr>
        <p:scale>
          <a:sx n="100" d="100"/>
          <a:sy n="100" d="100"/>
        </p:scale>
        <p:origin x="461" y="-1824"/>
      </p:cViewPr>
      <p:guideLst>
        <p:guide orient="horz" pos="192"/>
        <p:guide pos="2832"/>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3138" y="60"/>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43238" cy="465138"/>
          </a:xfrm>
          <a:prstGeom prst="rect">
            <a:avLst/>
          </a:prstGeom>
          <a:noFill/>
          <a:ln w="9525">
            <a:noFill/>
            <a:miter lim="800000"/>
            <a:headEnd/>
            <a:tailEnd/>
          </a:ln>
        </p:spPr>
        <p:txBody>
          <a:bodyPr vert="horz" wrap="square" lIns="93275" tIns="46638" rIns="93275" bIns="46638" numCol="1" anchor="t" anchorCtr="0" compatLnSpc="1">
            <a:prstTxWarp prst="textNoShape">
              <a:avLst/>
            </a:prstTxWarp>
          </a:bodyPr>
          <a:lstStyle>
            <a:lvl1pPr algn="l" eaLnBrk="1" hangingPunct="1">
              <a:defRPr sz="1200">
                <a:latin typeface="Times New Roman" charset="0"/>
                <a:ea typeface="ＭＳ Ｐゴシック" pitchFamily="64" charset="-128"/>
                <a:cs typeface="+mn-cs"/>
              </a:defRPr>
            </a:lvl1pPr>
          </a:lstStyle>
          <a:p>
            <a:pPr>
              <a:defRPr/>
            </a:pPr>
            <a:endParaRPr lang="en-US"/>
          </a:p>
        </p:txBody>
      </p:sp>
      <p:sp>
        <p:nvSpPr>
          <p:cNvPr id="5123" name="Rectangle 3"/>
          <p:cNvSpPr>
            <a:spLocks noGrp="1" noChangeArrowheads="1"/>
          </p:cNvSpPr>
          <p:nvPr>
            <p:ph type="dt" sz="quarter" idx="1"/>
          </p:nvPr>
        </p:nvSpPr>
        <p:spPr bwMode="auto">
          <a:xfrm>
            <a:off x="3979863" y="0"/>
            <a:ext cx="3043237" cy="465138"/>
          </a:xfrm>
          <a:prstGeom prst="rect">
            <a:avLst/>
          </a:prstGeom>
          <a:noFill/>
          <a:ln w="9525">
            <a:noFill/>
            <a:miter lim="800000"/>
            <a:headEnd/>
            <a:tailEnd/>
          </a:ln>
        </p:spPr>
        <p:txBody>
          <a:bodyPr vert="horz" wrap="square" lIns="93275" tIns="46638" rIns="93275" bIns="46638" numCol="1" anchor="t" anchorCtr="0" compatLnSpc="1">
            <a:prstTxWarp prst="textNoShape">
              <a:avLst/>
            </a:prstTxWarp>
          </a:bodyPr>
          <a:lstStyle>
            <a:lvl1pPr algn="r" eaLnBrk="1" hangingPunct="1">
              <a:defRPr sz="1200">
                <a:ea typeface="MS PGothic" pitchFamily="34" charset="-128"/>
              </a:defRPr>
            </a:lvl1pPr>
          </a:lstStyle>
          <a:p>
            <a:pPr>
              <a:defRPr/>
            </a:pPr>
            <a:fld id="{B9088DF8-484D-4431-9D20-25C0AEAE6DDB}" type="datetime1">
              <a:rPr lang="en-US"/>
              <a:pPr>
                <a:defRPr/>
              </a:pPr>
              <a:t>4/3/2018</a:t>
            </a:fld>
            <a:endParaRPr lang="en-US" dirty="0"/>
          </a:p>
        </p:txBody>
      </p:sp>
      <p:sp>
        <p:nvSpPr>
          <p:cNvPr id="5124" name="Rectangle 4"/>
          <p:cNvSpPr>
            <a:spLocks noGrp="1" noChangeArrowheads="1"/>
          </p:cNvSpPr>
          <p:nvPr>
            <p:ph type="ftr" sz="quarter" idx="2"/>
          </p:nvPr>
        </p:nvSpPr>
        <p:spPr bwMode="auto">
          <a:xfrm>
            <a:off x="0" y="8843963"/>
            <a:ext cx="3043238" cy="465137"/>
          </a:xfrm>
          <a:prstGeom prst="rect">
            <a:avLst/>
          </a:prstGeom>
          <a:noFill/>
          <a:ln w="9525">
            <a:noFill/>
            <a:miter lim="800000"/>
            <a:headEnd/>
            <a:tailEnd/>
          </a:ln>
        </p:spPr>
        <p:txBody>
          <a:bodyPr vert="horz" wrap="square" lIns="93275" tIns="46638" rIns="93275" bIns="46638" numCol="1" anchor="b" anchorCtr="0" compatLnSpc="1">
            <a:prstTxWarp prst="textNoShape">
              <a:avLst/>
            </a:prstTxWarp>
          </a:bodyPr>
          <a:lstStyle>
            <a:lvl1pPr algn="l" eaLnBrk="1" hangingPunct="1">
              <a:defRPr sz="1200">
                <a:latin typeface="Times New Roman" charset="0"/>
                <a:ea typeface="ＭＳ Ｐゴシック" pitchFamily="64" charset="-128"/>
                <a:cs typeface="+mn-cs"/>
              </a:defRPr>
            </a:lvl1pPr>
          </a:lstStyle>
          <a:p>
            <a:pPr>
              <a:defRPr/>
            </a:pPr>
            <a:endParaRPr lang="en-US"/>
          </a:p>
        </p:txBody>
      </p:sp>
      <p:sp>
        <p:nvSpPr>
          <p:cNvPr id="5125" name="Rectangle 5"/>
          <p:cNvSpPr>
            <a:spLocks noGrp="1" noChangeArrowheads="1"/>
          </p:cNvSpPr>
          <p:nvPr>
            <p:ph type="sldNum" sz="quarter" idx="3"/>
          </p:nvPr>
        </p:nvSpPr>
        <p:spPr bwMode="auto">
          <a:xfrm>
            <a:off x="3979863" y="8843963"/>
            <a:ext cx="3043237" cy="465137"/>
          </a:xfrm>
          <a:prstGeom prst="rect">
            <a:avLst/>
          </a:prstGeom>
          <a:noFill/>
          <a:ln w="9525">
            <a:noFill/>
            <a:miter lim="800000"/>
            <a:headEnd/>
            <a:tailEnd/>
          </a:ln>
        </p:spPr>
        <p:txBody>
          <a:bodyPr vert="horz" wrap="square" lIns="93275" tIns="46638" rIns="93275" bIns="46638" numCol="1" anchor="b" anchorCtr="0" compatLnSpc="1">
            <a:prstTxWarp prst="textNoShape">
              <a:avLst/>
            </a:prstTxWarp>
          </a:bodyPr>
          <a:lstStyle>
            <a:lvl1pPr algn="r" eaLnBrk="1" hangingPunct="1">
              <a:defRPr sz="1200"/>
            </a:lvl1pPr>
          </a:lstStyle>
          <a:p>
            <a:pPr>
              <a:defRPr/>
            </a:pPr>
            <a:fld id="{E6F14F5F-69CD-4C60-9302-DAA0B2B6BC76}" type="slidenum">
              <a:rPr lang="en-US" altLang="en-US"/>
              <a:pPr>
                <a:defRPr/>
              </a:pPr>
              <a:t>‹#›</a:t>
            </a:fld>
            <a:endParaRPr lang="en-US" altLang="en-US" dirty="0"/>
          </a:p>
        </p:txBody>
      </p:sp>
    </p:spTree>
    <p:extLst>
      <p:ext uri="{BB962C8B-B14F-4D97-AF65-F5344CB8AC3E}">
        <p14:creationId xmlns:p14="http://schemas.microsoft.com/office/powerpoint/2010/main" val="32480490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43238" cy="465138"/>
          </a:xfrm>
          <a:prstGeom prst="rect">
            <a:avLst/>
          </a:prstGeom>
          <a:noFill/>
          <a:ln w="9525">
            <a:noFill/>
            <a:miter lim="800000"/>
            <a:headEnd/>
            <a:tailEnd/>
          </a:ln>
        </p:spPr>
        <p:txBody>
          <a:bodyPr vert="horz" wrap="square" lIns="61793" tIns="30896" rIns="61793" bIns="30896" numCol="1" anchor="t" anchorCtr="0" compatLnSpc="1">
            <a:prstTxWarp prst="textNoShape">
              <a:avLst/>
            </a:prstTxWarp>
          </a:bodyPr>
          <a:lstStyle>
            <a:lvl1pPr algn="l" defTabSz="618665" eaLnBrk="1" hangingPunct="1">
              <a:defRPr sz="800">
                <a:latin typeface="Times New Roman" charset="0"/>
                <a:ea typeface="ＭＳ Ｐゴシック" pitchFamily="64" charset="-128"/>
                <a:cs typeface="+mn-cs"/>
              </a:defRPr>
            </a:lvl1pPr>
          </a:lstStyle>
          <a:p>
            <a:pPr>
              <a:defRPr/>
            </a:pPr>
            <a:endParaRPr lang="en-US"/>
          </a:p>
        </p:txBody>
      </p:sp>
      <p:sp>
        <p:nvSpPr>
          <p:cNvPr id="3" name="Date Placeholder 2"/>
          <p:cNvSpPr>
            <a:spLocks noGrp="1"/>
          </p:cNvSpPr>
          <p:nvPr>
            <p:ph type="dt" idx="1"/>
          </p:nvPr>
        </p:nvSpPr>
        <p:spPr bwMode="auto">
          <a:xfrm>
            <a:off x="3978275" y="0"/>
            <a:ext cx="3043238" cy="465138"/>
          </a:xfrm>
          <a:prstGeom prst="rect">
            <a:avLst/>
          </a:prstGeom>
          <a:noFill/>
          <a:ln w="9525">
            <a:noFill/>
            <a:miter lim="800000"/>
            <a:headEnd/>
            <a:tailEnd/>
          </a:ln>
        </p:spPr>
        <p:txBody>
          <a:bodyPr vert="horz" wrap="square" lIns="61793" tIns="30896" rIns="61793" bIns="30896" numCol="1" anchor="t" anchorCtr="0" compatLnSpc="1">
            <a:prstTxWarp prst="textNoShape">
              <a:avLst/>
            </a:prstTxWarp>
          </a:bodyPr>
          <a:lstStyle>
            <a:lvl1pPr algn="r" defTabSz="617538" eaLnBrk="1" hangingPunct="1">
              <a:defRPr sz="800">
                <a:ea typeface="MS PGothic" pitchFamily="34" charset="-128"/>
              </a:defRPr>
            </a:lvl1pPr>
          </a:lstStyle>
          <a:p>
            <a:pPr>
              <a:defRPr/>
            </a:pPr>
            <a:fld id="{F74E1748-0CE0-4A87-BC29-7B7E3F922E74}" type="datetime1">
              <a:rPr lang="en-US"/>
              <a:pPr>
                <a:defRPr/>
              </a:pPr>
              <a:t>4/3/2018</a:t>
            </a:fld>
            <a:endParaRPr lang="en-US" dirty="0"/>
          </a:p>
        </p:txBody>
      </p:sp>
      <p:sp>
        <p:nvSpPr>
          <p:cNvPr id="4100" name="Slide Image Placeholder 3"/>
          <p:cNvSpPr>
            <a:spLocks noGrp="1" noRot="1" noChangeAspect="1"/>
          </p:cNvSpPr>
          <p:nvPr>
            <p:ph type="sldImg" idx="2"/>
          </p:nvPr>
        </p:nvSpPr>
        <p:spPr bwMode="auto">
          <a:xfrm>
            <a:off x="1184275" y="698500"/>
            <a:ext cx="4654550" cy="3490913"/>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 name="Notes Placeholder 4"/>
          <p:cNvSpPr>
            <a:spLocks noGrp="1"/>
          </p:cNvSpPr>
          <p:nvPr>
            <p:ph type="body" sz="quarter" idx="3"/>
          </p:nvPr>
        </p:nvSpPr>
        <p:spPr bwMode="auto">
          <a:xfrm>
            <a:off x="701675" y="4421188"/>
            <a:ext cx="5619750" cy="4189412"/>
          </a:xfrm>
          <a:prstGeom prst="rect">
            <a:avLst/>
          </a:prstGeom>
          <a:noFill/>
          <a:ln w="9525">
            <a:noFill/>
            <a:miter lim="800000"/>
            <a:headEnd/>
            <a:tailEnd/>
          </a:ln>
        </p:spPr>
        <p:txBody>
          <a:bodyPr vert="horz" wrap="square" lIns="61793" tIns="30896" rIns="61793" bIns="30896" numCol="1" anchor="t" anchorCtr="0" compatLnSpc="1">
            <a:prstTxWarp prst="textNoShape">
              <a:avLst/>
            </a:prstTxWarp>
          </a:bodyPr>
          <a:lstStyle/>
          <a:p>
            <a:pPr lvl="0"/>
            <a:r>
              <a:rPr lang="fr-CA" noProof="0" smtClean="0"/>
              <a:t>Click to edit Master text styles</a:t>
            </a:r>
          </a:p>
          <a:p>
            <a:pPr lvl="1"/>
            <a:r>
              <a:rPr lang="fr-CA" noProof="0" smtClean="0"/>
              <a:t>Second level</a:t>
            </a:r>
          </a:p>
          <a:p>
            <a:pPr lvl="2"/>
            <a:r>
              <a:rPr lang="fr-CA" noProof="0" smtClean="0"/>
              <a:t>Third level</a:t>
            </a:r>
          </a:p>
          <a:p>
            <a:pPr lvl="3"/>
            <a:r>
              <a:rPr lang="fr-CA" noProof="0" smtClean="0"/>
              <a:t>Fourth level</a:t>
            </a:r>
          </a:p>
          <a:p>
            <a:pPr lvl="4"/>
            <a:r>
              <a:rPr lang="fr-CA" noProof="0" smtClean="0"/>
              <a:t>Fifth level</a:t>
            </a:r>
            <a:endParaRPr lang="en-US" noProof="0" smtClean="0"/>
          </a:p>
        </p:txBody>
      </p:sp>
      <p:sp>
        <p:nvSpPr>
          <p:cNvPr id="6" name="Footer Placeholder 5"/>
          <p:cNvSpPr>
            <a:spLocks noGrp="1"/>
          </p:cNvSpPr>
          <p:nvPr>
            <p:ph type="ftr" sz="quarter" idx="4"/>
          </p:nvPr>
        </p:nvSpPr>
        <p:spPr bwMode="auto">
          <a:xfrm>
            <a:off x="0" y="8842375"/>
            <a:ext cx="3043238" cy="465138"/>
          </a:xfrm>
          <a:prstGeom prst="rect">
            <a:avLst/>
          </a:prstGeom>
          <a:noFill/>
          <a:ln w="9525">
            <a:noFill/>
            <a:miter lim="800000"/>
            <a:headEnd/>
            <a:tailEnd/>
          </a:ln>
        </p:spPr>
        <p:txBody>
          <a:bodyPr vert="horz" wrap="square" lIns="61793" tIns="30896" rIns="61793" bIns="30896" numCol="1" anchor="b" anchorCtr="0" compatLnSpc="1">
            <a:prstTxWarp prst="textNoShape">
              <a:avLst/>
            </a:prstTxWarp>
          </a:bodyPr>
          <a:lstStyle>
            <a:lvl1pPr algn="l" defTabSz="618665" eaLnBrk="1" hangingPunct="1">
              <a:defRPr sz="800">
                <a:latin typeface="Times New Roman" charset="0"/>
                <a:ea typeface="ＭＳ Ｐゴシック" pitchFamily="64" charset="-128"/>
                <a:cs typeface="+mn-cs"/>
              </a:defRPr>
            </a:lvl1pPr>
          </a:lstStyle>
          <a:p>
            <a:pPr>
              <a:defRPr/>
            </a:pPr>
            <a:endParaRPr lang="en-US"/>
          </a:p>
        </p:txBody>
      </p:sp>
      <p:sp>
        <p:nvSpPr>
          <p:cNvPr id="7" name="Slide Number Placeholder 6"/>
          <p:cNvSpPr>
            <a:spLocks noGrp="1"/>
          </p:cNvSpPr>
          <p:nvPr>
            <p:ph type="sldNum" sz="quarter" idx="5"/>
          </p:nvPr>
        </p:nvSpPr>
        <p:spPr bwMode="auto">
          <a:xfrm>
            <a:off x="3978275" y="8842375"/>
            <a:ext cx="3043238" cy="465138"/>
          </a:xfrm>
          <a:prstGeom prst="rect">
            <a:avLst/>
          </a:prstGeom>
          <a:noFill/>
          <a:ln w="9525">
            <a:noFill/>
            <a:miter lim="800000"/>
            <a:headEnd/>
            <a:tailEnd/>
          </a:ln>
        </p:spPr>
        <p:txBody>
          <a:bodyPr vert="horz" wrap="square" lIns="61793" tIns="30896" rIns="61793" bIns="30896" numCol="1" anchor="b" anchorCtr="0" compatLnSpc="1">
            <a:prstTxWarp prst="textNoShape">
              <a:avLst/>
            </a:prstTxWarp>
          </a:bodyPr>
          <a:lstStyle>
            <a:lvl1pPr algn="r" defTabSz="617538" eaLnBrk="1" hangingPunct="1">
              <a:defRPr sz="800"/>
            </a:lvl1pPr>
          </a:lstStyle>
          <a:p>
            <a:pPr>
              <a:defRPr/>
            </a:pPr>
            <a:fld id="{86705DD0-367A-41F8-957A-92301040ACBD}" type="slidenum">
              <a:rPr lang="en-US" altLang="en-US"/>
              <a:pPr>
                <a:defRPr/>
              </a:pPr>
              <a:t>‹#›</a:t>
            </a:fld>
            <a:endParaRPr lang="en-US" altLang="en-US" dirty="0"/>
          </a:p>
        </p:txBody>
      </p:sp>
    </p:spTree>
    <p:extLst>
      <p:ext uri="{BB962C8B-B14F-4D97-AF65-F5344CB8AC3E}">
        <p14:creationId xmlns:p14="http://schemas.microsoft.com/office/powerpoint/2010/main" val="2245622463"/>
      </p:ext>
    </p:extLst>
  </p:cSld>
  <p:clrMap bg1="lt1" tx1="dk1" bg2="lt2" tx2="dk2" accent1="accent1" accent2="accent2" accent3="accent3" accent4="accent4" accent5="accent5" accent6="accent6" hlink="hlink" folHlink="folHlink"/>
  <p:hf hdr="0" ftr="0"/>
  <p:notesStyle>
    <a:lvl1pPr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S PGothic"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S PGothic" charset="0"/>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S PGothic" charset="0"/>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S PGothic" charset="0"/>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e Placeholder 2"/>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12775">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612775">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612775">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612775">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612775">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6127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6127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6127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6127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7FAA8D37-AFBB-4CA2-BC7E-77720CE086CE}" type="datetime1">
              <a:rPr lang="en-US" altLang="en-US" sz="800" smtClean="0"/>
              <a:pPr/>
              <a:t>4/3/2018</a:t>
            </a:fld>
            <a:endParaRPr lang="en-US" altLang="en-US" sz="800" smtClean="0"/>
          </a:p>
        </p:txBody>
      </p:sp>
      <p:sp>
        <p:nvSpPr>
          <p:cNvPr id="7171"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12775">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612775">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612775">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612775">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612775">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6127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6127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6127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6127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6FF255A4-A509-4229-A6ED-3F85F28B9725}" type="slidenum">
              <a:rPr lang="en-US" altLang="en-US" sz="800" smtClean="0"/>
              <a:pPr/>
              <a:t>1</a:t>
            </a:fld>
            <a:endParaRPr lang="en-US" altLang="en-US" sz="800" smtClean="0"/>
          </a:p>
        </p:txBody>
      </p:sp>
      <p:sp>
        <p:nvSpPr>
          <p:cNvPr id="7172" name="Slide Image Placeholder 1"/>
          <p:cNvSpPr>
            <a:spLocks noGrp="1" noRot="1" noChangeAspect="1" noTextEdit="1"/>
          </p:cNvSpPr>
          <p:nvPr>
            <p:ph type="sldImg"/>
          </p:nvPr>
        </p:nvSpPr>
        <p:spPr>
          <a:ln/>
        </p:spPr>
      </p:sp>
      <p:sp>
        <p:nvSpPr>
          <p:cNvPr id="717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smtClean="0"/>
          </a:p>
        </p:txBody>
      </p:sp>
      <p:sp>
        <p:nvSpPr>
          <p:cNvPr id="7174" name="Slide Number Placeholder 3"/>
          <p:cNvSpPr txBox="1">
            <a:spLocks noGrp="1"/>
          </p:cNvSpPr>
          <p:nvPr/>
        </p:nvSpPr>
        <p:spPr bwMode="auto">
          <a:xfrm>
            <a:off x="3978275" y="8842375"/>
            <a:ext cx="30432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1793" tIns="30896" rIns="61793" bIns="30896" anchor="b"/>
          <a:lstStyle>
            <a:lvl1pPr defTabSz="612775">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612775">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612775">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612775">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612775">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6127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6127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6127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6127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fld id="{28C4F3C8-899F-4219-A88F-22BDFE6F7492}" type="slidenum">
              <a:rPr lang="en-US" altLang="en-US" sz="800"/>
              <a:pPr algn="r" eaLnBrk="1" hangingPunct="1"/>
              <a:t>1</a:t>
            </a:fld>
            <a:endParaRPr lang="en-US" altLang="en-US" sz="800"/>
          </a:p>
        </p:txBody>
      </p:sp>
    </p:spTree>
    <p:extLst>
      <p:ext uri="{BB962C8B-B14F-4D97-AF65-F5344CB8AC3E}">
        <p14:creationId xmlns:p14="http://schemas.microsoft.com/office/powerpoint/2010/main" val="3799062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defRPr/>
            </a:pPr>
            <a:endParaRPr lang="en-US" altLang="en-US" dirty="0" smtClean="0"/>
          </a:p>
          <a:p>
            <a:pPr>
              <a:buFont typeface="Arial" panose="020B0604020202020204" pitchFamily="34" charset="0"/>
              <a:buNone/>
              <a:defRPr/>
            </a:pPr>
            <a:endParaRPr lang="en-US" altLang="en-US" dirty="0" smtClean="0"/>
          </a:p>
        </p:txBody>
      </p:sp>
      <p:sp>
        <p:nvSpPr>
          <p:cNvPr id="21508"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12775">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612775">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612775">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612775">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612775">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6127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6127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6127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6127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CA0C7D64-D2BF-44E0-B6FE-D4B10AE0FC46}" type="datetime1">
              <a:rPr lang="en-US" altLang="en-US" sz="800" smtClean="0">
                <a:solidFill>
                  <a:srgbClr val="000000"/>
                </a:solidFill>
              </a:rPr>
              <a:pPr/>
              <a:t>4/3/2018</a:t>
            </a:fld>
            <a:endParaRPr lang="en-US" altLang="en-US" sz="800" smtClean="0">
              <a:solidFill>
                <a:srgbClr val="000000"/>
              </a:solidFill>
            </a:endParaRPr>
          </a:p>
        </p:txBody>
      </p:sp>
      <p:sp>
        <p:nvSpPr>
          <p:cNvPr id="2150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12775">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612775">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612775">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612775">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612775">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6127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6127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6127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6127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223D0FDF-72E7-4198-8910-273E4D9B3E77}" type="slidenum">
              <a:rPr lang="en-US" altLang="en-US" sz="800" smtClean="0">
                <a:solidFill>
                  <a:srgbClr val="000000"/>
                </a:solidFill>
              </a:rPr>
              <a:pPr/>
              <a:t>10</a:t>
            </a:fld>
            <a:endParaRPr lang="en-US" altLang="en-US" sz="800" smtClean="0">
              <a:solidFill>
                <a:srgbClr val="000000"/>
              </a:solidFill>
            </a:endParaRPr>
          </a:p>
        </p:txBody>
      </p:sp>
    </p:spTree>
    <p:extLst>
      <p:ext uri="{BB962C8B-B14F-4D97-AF65-F5344CB8AC3E}">
        <p14:creationId xmlns:p14="http://schemas.microsoft.com/office/powerpoint/2010/main" val="3384036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Arial" panose="020B0604020202020204" pitchFamily="34" charset="0"/>
              <a:buNone/>
              <a:defRPr/>
            </a:pPr>
            <a:endParaRPr lang="en-US" altLang="en-US" dirty="0" smtClean="0"/>
          </a:p>
        </p:txBody>
      </p:sp>
      <p:sp>
        <p:nvSpPr>
          <p:cNvPr id="9220"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12775">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612775">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612775">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612775">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612775">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6127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6127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6127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6127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8058924B-1441-46E1-B009-98D2C32AB2F9}" type="datetime1">
              <a:rPr lang="en-US" altLang="en-US" sz="800" smtClean="0">
                <a:solidFill>
                  <a:srgbClr val="000000"/>
                </a:solidFill>
              </a:rPr>
              <a:pPr/>
              <a:t>4/3/2018</a:t>
            </a:fld>
            <a:endParaRPr lang="en-US" altLang="en-US" sz="800" smtClean="0">
              <a:solidFill>
                <a:srgbClr val="000000"/>
              </a:solidFill>
            </a:endParaRPr>
          </a:p>
        </p:txBody>
      </p:sp>
      <p:sp>
        <p:nvSpPr>
          <p:cNvPr id="922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12775">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612775">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612775">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612775">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612775">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6127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6127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6127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6127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A478427A-6FBA-4D4D-ADD7-A9C4764B32AE}" type="slidenum">
              <a:rPr lang="en-US" altLang="en-US" sz="800" smtClean="0">
                <a:solidFill>
                  <a:srgbClr val="000000"/>
                </a:solidFill>
              </a:rPr>
              <a:pPr/>
              <a:t>2</a:t>
            </a:fld>
            <a:endParaRPr lang="en-US" altLang="en-US" sz="800" smtClean="0">
              <a:solidFill>
                <a:srgbClr val="000000"/>
              </a:solidFill>
            </a:endParaRPr>
          </a:p>
        </p:txBody>
      </p:sp>
    </p:spTree>
    <p:extLst>
      <p:ext uri="{BB962C8B-B14F-4D97-AF65-F5344CB8AC3E}">
        <p14:creationId xmlns:p14="http://schemas.microsoft.com/office/powerpoint/2010/main" val="4286891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xfrm>
            <a:off x="342900" y="4421188"/>
            <a:ext cx="6337300" cy="4189412"/>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Arial" panose="020B0604020202020204" pitchFamily="34" charset="0"/>
              <a:buNone/>
              <a:defRPr/>
            </a:pPr>
            <a:endParaRPr lang="en-US" altLang="en-US" dirty="0" smtClean="0"/>
          </a:p>
        </p:txBody>
      </p:sp>
      <p:sp>
        <p:nvSpPr>
          <p:cNvPr id="11268"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12775">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612775">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612775">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612775">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612775">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6127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6127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6127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6127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22FA5151-0BC5-4150-B89A-A0283547CB76}" type="datetime1">
              <a:rPr lang="en-US" altLang="en-US" sz="800" smtClean="0">
                <a:solidFill>
                  <a:srgbClr val="000000"/>
                </a:solidFill>
              </a:rPr>
              <a:pPr/>
              <a:t>4/3/2018</a:t>
            </a:fld>
            <a:endParaRPr lang="en-US" altLang="en-US" sz="800" smtClean="0">
              <a:solidFill>
                <a:srgbClr val="000000"/>
              </a:solidFill>
            </a:endParaRPr>
          </a:p>
        </p:txBody>
      </p:sp>
      <p:sp>
        <p:nvSpPr>
          <p:cNvPr id="1126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12775">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612775">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612775">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612775">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612775">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6127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6127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6127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6127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7A590535-E768-4284-9639-9D36A16248D1}" type="slidenum">
              <a:rPr lang="en-US" altLang="en-US" sz="800" smtClean="0">
                <a:solidFill>
                  <a:srgbClr val="000000"/>
                </a:solidFill>
              </a:rPr>
              <a:pPr/>
              <a:t>3</a:t>
            </a:fld>
            <a:endParaRPr lang="en-US" altLang="en-US" sz="800" smtClean="0">
              <a:solidFill>
                <a:srgbClr val="000000"/>
              </a:solidFill>
            </a:endParaRPr>
          </a:p>
        </p:txBody>
      </p:sp>
    </p:spTree>
    <p:extLst>
      <p:ext uri="{BB962C8B-B14F-4D97-AF65-F5344CB8AC3E}">
        <p14:creationId xmlns:p14="http://schemas.microsoft.com/office/powerpoint/2010/main" val="199394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11268"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17538">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617538">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617538">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617538">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617538">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61753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61753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61753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61753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1CCD627A-17A9-44A0-9204-E1C997B3EF81}" type="datetime1">
              <a:rPr lang="en-US" altLang="en-US" sz="800" smtClean="0">
                <a:solidFill>
                  <a:srgbClr val="000000"/>
                </a:solidFill>
              </a:rPr>
              <a:pPr/>
              <a:t>4/3/2018</a:t>
            </a:fld>
            <a:endParaRPr lang="en-US" altLang="en-US" sz="800" smtClean="0">
              <a:solidFill>
                <a:srgbClr val="000000"/>
              </a:solidFill>
            </a:endParaRPr>
          </a:p>
        </p:txBody>
      </p:sp>
      <p:sp>
        <p:nvSpPr>
          <p:cNvPr id="1126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17538">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617538">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617538">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617538">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617538">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61753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61753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61753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61753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062FA2B6-83CB-4DDE-B4CB-A7F1BAE96FB2}" type="slidenum">
              <a:rPr lang="en-US" altLang="en-US" sz="800" smtClean="0">
                <a:solidFill>
                  <a:srgbClr val="000000"/>
                </a:solidFill>
              </a:rPr>
              <a:pPr/>
              <a:t>4</a:t>
            </a:fld>
            <a:endParaRPr lang="en-US" altLang="en-US" sz="800" smtClean="0">
              <a:solidFill>
                <a:srgbClr val="000000"/>
              </a:solidFill>
            </a:endParaRPr>
          </a:p>
        </p:txBody>
      </p:sp>
    </p:spTree>
    <p:extLst>
      <p:ext uri="{BB962C8B-B14F-4D97-AF65-F5344CB8AC3E}">
        <p14:creationId xmlns:p14="http://schemas.microsoft.com/office/powerpoint/2010/main" val="2621954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000" dirty="0" smtClean="0">
              <a:latin typeface="Arial" panose="020B0604020202020204" pitchFamily="34" charset="0"/>
              <a:cs typeface="Arial" panose="020B0604020202020204" pitchFamily="34" charset="0"/>
            </a:endParaRPr>
          </a:p>
        </p:txBody>
      </p:sp>
      <p:sp>
        <p:nvSpPr>
          <p:cNvPr id="11268"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17538">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617538">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617538">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617538">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617538">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61753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61753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61753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61753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1CCD627A-17A9-44A0-9204-E1C997B3EF81}" type="datetime1">
              <a:rPr lang="en-US" altLang="en-US" sz="800" smtClean="0">
                <a:solidFill>
                  <a:srgbClr val="000000"/>
                </a:solidFill>
              </a:rPr>
              <a:pPr/>
              <a:t>4/3/2018</a:t>
            </a:fld>
            <a:endParaRPr lang="en-US" altLang="en-US" sz="800" smtClean="0">
              <a:solidFill>
                <a:srgbClr val="000000"/>
              </a:solidFill>
            </a:endParaRPr>
          </a:p>
        </p:txBody>
      </p:sp>
      <p:sp>
        <p:nvSpPr>
          <p:cNvPr id="1126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17538">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617538">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617538">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617538">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617538">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61753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61753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61753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61753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062FA2B6-83CB-4DDE-B4CB-A7F1BAE96FB2}" type="slidenum">
              <a:rPr lang="en-US" altLang="en-US" sz="800" smtClean="0">
                <a:solidFill>
                  <a:srgbClr val="000000"/>
                </a:solidFill>
              </a:rPr>
              <a:pPr/>
              <a:t>5</a:t>
            </a:fld>
            <a:endParaRPr lang="en-US" altLang="en-US" sz="800" smtClean="0">
              <a:solidFill>
                <a:srgbClr val="000000"/>
              </a:solidFill>
            </a:endParaRPr>
          </a:p>
        </p:txBody>
      </p:sp>
    </p:spTree>
    <p:extLst>
      <p:ext uri="{BB962C8B-B14F-4D97-AF65-F5344CB8AC3E}">
        <p14:creationId xmlns:p14="http://schemas.microsoft.com/office/powerpoint/2010/main" val="83558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000" dirty="0" smtClean="0">
              <a:latin typeface="Arial" panose="020B0604020202020204" pitchFamily="34" charset="0"/>
              <a:cs typeface="Arial" panose="020B0604020202020204" pitchFamily="34" charset="0"/>
            </a:endParaRPr>
          </a:p>
        </p:txBody>
      </p:sp>
      <p:sp>
        <p:nvSpPr>
          <p:cNvPr id="18436"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17538">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617538">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617538">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617538">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617538">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61753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61753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61753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61753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25AAA746-D31F-4C82-B307-0FB9415D9B29}" type="datetime1">
              <a:rPr lang="en-US" altLang="en-US" sz="800" smtClean="0"/>
              <a:pPr/>
              <a:t>4/3/2018</a:t>
            </a:fld>
            <a:endParaRPr lang="en-US" altLang="en-US" sz="800" smtClean="0"/>
          </a:p>
        </p:txBody>
      </p:sp>
      <p:sp>
        <p:nvSpPr>
          <p:cNvPr id="1843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17538">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617538">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617538">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617538">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617538">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61753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61753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61753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61753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A6D1422F-769A-472B-AF3B-9CC4C76CDA34}" type="slidenum">
              <a:rPr lang="en-US" altLang="en-US" sz="800" smtClean="0"/>
              <a:pPr/>
              <a:t>6</a:t>
            </a:fld>
            <a:endParaRPr lang="en-US" altLang="en-US" sz="800" smtClean="0"/>
          </a:p>
        </p:txBody>
      </p:sp>
    </p:spTree>
    <p:extLst>
      <p:ext uri="{BB962C8B-B14F-4D97-AF65-F5344CB8AC3E}">
        <p14:creationId xmlns:p14="http://schemas.microsoft.com/office/powerpoint/2010/main" val="2827977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CA" sz="1000" dirty="0" smtClean="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0A47CE2-26B5-4823-8058-2AA42F9EA0C7}" type="slidenum">
              <a:rPr lang="en-CA" smtClean="0"/>
              <a:t>7</a:t>
            </a:fld>
            <a:endParaRPr lang="en-CA"/>
          </a:p>
        </p:txBody>
      </p:sp>
    </p:spTree>
    <p:extLst>
      <p:ext uri="{BB962C8B-B14F-4D97-AF65-F5344CB8AC3E}">
        <p14:creationId xmlns:p14="http://schemas.microsoft.com/office/powerpoint/2010/main" val="898128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000" dirty="0" smtClean="0">
              <a:latin typeface="Arial" panose="020B0604020202020204" pitchFamily="34" charset="0"/>
              <a:cs typeface="Arial" panose="020B0604020202020204" pitchFamily="34" charset="0"/>
            </a:endParaRPr>
          </a:p>
        </p:txBody>
      </p:sp>
      <p:sp>
        <p:nvSpPr>
          <p:cNvPr id="11268"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17538">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617538">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617538">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617538">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617538">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61753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61753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61753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61753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1CCD627A-17A9-44A0-9204-E1C997B3EF81}" type="datetime1">
              <a:rPr lang="en-US" altLang="en-US" sz="800" smtClean="0">
                <a:solidFill>
                  <a:srgbClr val="000000"/>
                </a:solidFill>
              </a:rPr>
              <a:pPr/>
              <a:t>4/3/2018</a:t>
            </a:fld>
            <a:endParaRPr lang="en-US" altLang="en-US" sz="800" smtClean="0">
              <a:solidFill>
                <a:srgbClr val="000000"/>
              </a:solidFill>
            </a:endParaRPr>
          </a:p>
        </p:txBody>
      </p:sp>
      <p:sp>
        <p:nvSpPr>
          <p:cNvPr id="1126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17538">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617538">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617538">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617538">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617538">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61753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61753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61753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61753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062FA2B6-83CB-4DDE-B4CB-A7F1BAE96FB2}" type="slidenum">
              <a:rPr lang="en-US" altLang="en-US" sz="800" smtClean="0">
                <a:solidFill>
                  <a:srgbClr val="000000"/>
                </a:solidFill>
              </a:rPr>
              <a:pPr/>
              <a:t>8</a:t>
            </a:fld>
            <a:endParaRPr lang="en-US" altLang="en-US" sz="800" smtClean="0">
              <a:solidFill>
                <a:srgbClr val="000000"/>
              </a:solidFill>
            </a:endParaRPr>
          </a:p>
        </p:txBody>
      </p:sp>
    </p:spTree>
    <p:extLst>
      <p:ext uri="{BB962C8B-B14F-4D97-AF65-F5344CB8AC3E}">
        <p14:creationId xmlns:p14="http://schemas.microsoft.com/office/powerpoint/2010/main" val="2973624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F74E1748-0CE0-4A87-BC29-7B7E3F922E74}" type="datetime1">
              <a:rPr lang="en-US" smtClean="0"/>
              <a:pPr>
                <a:defRPr/>
              </a:pPr>
              <a:t>4/3/2018</a:t>
            </a:fld>
            <a:endParaRPr lang="en-US" dirty="0"/>
          </a:p>
        </p:txBody>
      </p:sp>
      <p:sp>
        <p:nvSpPr>
          <p:cNvPr id="5" name="Slide Number Placeholder 4"/>
          <p:cNvSpPr>
            <a:spLocks noGrp="1"/>
          </p:cNvSpPr>
          <p:nvPr>
            <p:ph type="sldNum" sz="quarter" idx="11"/>
          </p:nvPr>
        </p:nvSpPr>
        <p:spPr/>
        <p:txBody>
          <a:bodyPr/>
          <a:lstStyle/>
          <a:p>
            <a:pPr>
              <a:defRPr/>
            </a:pPr>
            <a:fld id="{86705DD0-367A-41F8-957A-92301040ACBD}" type="slidenum">
              <a:rPr lang="en-US" altLang="en-US" smtClean="0"/>
              <a:pPr>
                <a:defRPr/>
              </a:pPr>
              <a:t>9</a:t>
            </a:fld>
            <a:endParaRPr lang="en-US" altLang="en-US" dirty="0"/>
          </a:p>
        </p:txBody>
      </p:sp>
    </p:spTree>
    <p:extLst>
      <p:ext uri="{BB962C8B-B14F-4D97-AF65-F5344CB8AC3E}">
        <p14:creationId xmlns:p14="http://schemas.microsoft.com/office/powerpoint/2010/main" val="3196699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1"/>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274637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ftr" sz="quarter" idx="10"/>
          </p:nvPr>
        </p:nvSpPr>
        <p:spPr/>
        <p:txBody>
          <a:bodyPr/>
          <a:lstStyle>
            <a:lvl1pPr>
              <a:defRPr/>
            </a:lvl1pPr>
          </a:lstStyle>
          <a:p>
            <a:pPr>
              <a:defRPr/>
            </a:pPr>
            <a:endParaRPr lang="en-US"/>
          </a:p>
        </p:txBody>
      </p:sp>
      <p:sp>
        <p:nvSpPr>
          <p:cNvPr id="5" name="Rectangle 4"/>
          <p:cNvSpPr>
            <a:spLocks noGrp="1" noChangeArrowheads="1"/>
          </p:cNvSpPr>
          <p:nvPr>
            <p:ph type="sldNum" sz="quarter" idx="11"/>
          </p:nvPr>
        </p:nvSpPr>
        <p:spPr/>
        <p:txBody>
          <a:bodyPr/>
          <a:lstStyle>
            <a:lvl1pPr>
              <a:defRPr sz="1200">
                <a:latin typeface="Helvetica" pitchFamily="34" charset="0"/>
              </a:defRPr>
            </a:lvl1pPr>
          </a:lstStyle>
          <a:p>
            <a:pPr>
              <a:defRPr/>
            </a:pPr>
            <a:fld id="{0B3FB284-B97F-4933-A6EE-D1F2B2BFE18C}" type="slidenum">
              <a:rPr lang="en-US" altLang="en-US"/>
              <a:pPr>
                <a:defRPr/>
              </a:pPr>
              <a:t>‹#›</a:t>
            </a:fld>
            <a:endParaRPr lang="en-US" altLang="en-US" dirty="0"/>
          </a:p>
        </p:txBody>
      </p:sp>
    </p:spTree>
    <p:extLst>
      <p:ext uri="{BB962C8B-B14F-4D97-AF65-F5344CB8AC3E}">
        <p14:creationId xmlns:p14="http://schemas.microsoft.com/office/powerpoint/2010/main" val="3736620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7943822D-6FB8-4FED-AD5C-B32229C46474}" type="slidenum">
              <a:rPr lang="en-US" altLang="en-US"/>
              <a:pPr>
                <a:defRPr/>
              </a:pPr>
              <a:t>‹#›</a:t>
            </a:fld>
            <a:endParaRPr lang="en-US" altLang="en-US" dirty="0"/>
          </a:p>
        </p:txBody>
      </p:sp>
    </p:spTree>
    <p:extLst>
      <p:ext uri="{BB962C8B-B14F-4D97-AF65-F5344CB8AC3E}">
        <p14:creationId xmlns:p14="http://schemas.microsoft.com/office/powerpoint/2010/main" val="3280201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990600"/>
            <a:ext cx="1943100" cy="487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990600"/>
            <a:ext cx="5676900" cy="487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B85B1C48-63B5-4F80-B779-92C096DE7E51}" type="slidenum">
              <a:rPr lang="en-US" altLang="en-US"/>
              <a:pPr>
                <a:defRPr/>
              </a:pPr>
              <a:t>‹#›</a:t>
            </a:fld>
            <a:endParaRPr lang="en-US" altLang="en-US" dirty="0"/>
          </a:p>
        </p:txBody>
      </p:sp>
    </p:spTree>
    <p:extLst>
      <p:ext uri="{BB962C8B-B14F-4D97-AF65-F5344CB8AC3E}">
        <p14:creationId xmlns:p14="http://schemas.microsoft.com/office/powerpoint/2010/main" val="36614716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C Bullet Slide">
    <p:spTree>
      <p:nvGrpSpPr>
        <p:cNvPr id="1" name=""/>
        <p:cNvGrpSpPr/>
        <p:nvPr/>
      </p:nvGrpSpPr>
      <p:grpSpPr>
        <a:xfrm>
          <a:off x="0" y="0"/>
          <a:ext cx="0" cy="0"/>
          <a:chOff x="0" y="0"/>
          <a:chExt cx="0" cy="0"/>
        </a:xfrm>
      </p:grpSpPr>
      <p:sp>
        <p:nvSpPr>
          <p:cNvPr id="6" name="Title 3"/>
          <p:cNvSpPr>
            <a:spLocks noGrp="1"/>
          </p:cNvSpPr>
          <p:nvPr>
            <p:ph type="title"/>
          </p:nvPr>
        </p:nvSpPr>
        <p:spPr>
          <a:xfrm>
            <a:off x="685800" y="990600"/>
            <a:ext cx="7772400" cy="1143000"/>
          </a:xfrm>
        </p:spPr>
        <p:txBody>
          <a:bodyPr anchor="t"/>
          <a:lstStyle>
            <a:lvl1pPr>
              <a:defRPr/>
            </a:lvl1pPr>
          </a:lstStyle>
          <a:p>
            <a:r>
              <a:rPr lang="en-US" smtClean="0"/>
              <a:t>Click to edit Master title style</a:t>
            </a:r>
            <a:endParaRPr lang="en-US" dirty="0" smtClean="0"/>
          </a:p>
        </p:txBody>
      </p:sp>
      <p:sp>
        <p:nvSpPr>
          <p:cNvPr id="7" name="Text Placeholder 4"/>
          <p:cNvSpPr>
            <a:spLocks noGrp="1"/>
          </p:cNvSpPr>
          <p:nvPr>
            <p:ph type="body" idx="1"/>
          </p:nvPr>
        </p:nvSpPr>
        <p:spPr>
          <a:xfrm>
            <a:off x="685800" y="2362200"/>
            <a:ext cx="7772400" cy="3505200"/>
          </a:xfrm>
        </p:spPr>
        <p:txBody>
          <a:bodyPr/>
          <a:lstStyle>
            <a:lvl1pPr>
              <a:buNone/>
              <a:defRPr sz="2000"/>
            </a:lvl1pPr>
          </a:lstStyle>
          <a:p>
            <a:pPr lvl="0"/>
            <a:r>
              <a:rPr lang="en-US" smtClean="0"/>
              <a:t>Click to edit Master text styles</a:t>
            </a:r>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a:xfrm>
            <a:off x="7204075" y="6500813"/>
            <a:ext cx="1905000" cy="457200"/>
          </a:xfrm>
        </p:spPr>
        <p:txBody>
          <a:bodyPr/>
          <a:lstStyle>
            <a:lvl1pPr>
              <a:defRPr/>
            </a:lvl1pPr>
          </a:lstStyle>
          <a:p>
            <a:pPr>
              <a:defRPr/>
            </a:pPr>
            <a:fld id="{E46B19C4-DB02-45B6-9F0F-05709637C471}" type="slidenum">
              <a:rPr lang="en-US" altLang="en-US"/>
              <a:pPr>
                <a:defRPr/>
              </a:pPr>
              <a:t>‹#›</a:t>
            </a:fld>
            <a:endParaRPr lang="en-US" altLang="en-US"/>
          </a:p>
        </p:txBody>
      </p:sp>
    </p:spTree>
    <p:extLst>
      <p:ext uri="{BB962C8B-B14F-4D97-AF65-F5344CB8AC3E}">
        <p14:creationId xmlns:p14="http://schemas.microsoft.com/office/powerpoint/2010/main" val="128364584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p:txBody>
          <a:bodyPr/>
          <a:lstStyle>
            <a:lvl1pPr>
              <a:defRPr/>
            </a:lvl1pPr>
          </a:lstStyle>
          <a:p>
            <a:pPr>
              <a:defRPr/>
            </a:pPr>
            <a:endParaRPr lang="en-US"/>
          </a:p>
        </p:txBody>
      </p:sp>
      <p:sp>
        <p:nvSpPr>
          <p:cNvPr id="5" name="Rectangle 4"/>
          <p:cNvSpPr>
            <a:spLocks noGrp="1" noChangeArrowheads="1"/>
          </p:cNvSpPr>
          <p:nvPr>
            <p:ph type="sldNum" sz="quarter" idx="11"/>
          </p:nvPr>
        </p:nvSpPr>
        <p:spPr/>
        <p:txBody>
          <a:bodyPr/>
          <a:lstStyle>
            <a:lvl1pPr>
              <a:defRPr sz="1200">
                <a:latin typeface="Helvetica" pitchFamily="34" charset="0"/>
              </a:defRPr>
            </a:lvl1pPr>
          </a:lstStyle>
          <a:p>
            <a:pPr>
              <a:defRPr/>
            </a:pPr>
            <a:fld id="{39C198ED-1E18-47A2-B8F3-A8F484082E5E}" type="slidenum">
              <a:rPr lang="en-US" altLang="en-US"/>
              <a:pPr>
                <a:defRPr/>
              </a:pPr>
              <a:t>‹#›</a:t>
            </a:fld>
            <a:endParaRPr lang="en-US" altLang="en-US" dirty="0"/>
          </a:p>
        </p:txBody>
      </p:sp>
    </p:spTree>
    <p:extLst>
      <p:ext uri="{BB962C8B-B14F-4D97-AF65-F5344CB8AC3E}">
        <p14:creationId xmlns:p14="http://schemas.microsoft.com/office/powerpoint/2010/main" val="2866213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49078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85800" y="990601"/>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B33EC998-D8D9-44D6-8AF6-FA8C6A8316E2}" type="slidenum">
              <a:rPr lang="en-US" altLang="en-US"/>
              <a:pPr>
                <a:defRPr/>
              </a:pPr>
              <a:t>‹#›</a:t>
            </a:fld>
            <a:endParaRPr lang="en-US" altLang="en-US" dirty="0"/>
          </a:p>
        </p:txBody>
      </p:sp>
    </p:spTree>
    <p:extLst>
      <p:ext uri="{BB962C8B-B14F-4D97-AF65-F5344CB8AC3E}">
        <p14:creationId xmlns:p14="http://schemas.microsoft.com/office/powerpoint/2010/main" val="93103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590800"/>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590800"/>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1F75C548-17A2-429E-B4C5-E6B25D8E4A96}" type="slidenum">
              <a:rPr lang="en-US" altLang="en-US"/>
              <a:pPr>
                <a:defRPr/>
              </a:pPr>
              <a:t>‹#›</a:t>
            </a:fld>
            <a:endParaRPr lang="en-US" altLang="en-US" dirty="0"/>
          </a:p>
        </p:txBody>
      </p:sp>
    </p:spTree>
    <p:extLst>
      <p:ext uri="{BB962C8B-B14F-4D97-AF65-F5344CB8AC3E}">
        <p14:creationId xmlns:p14="http://schemas.microsoft.com/office/powerpoint/2010/main" val="1721985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06475"/>
            <a:ext cx="8229600"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1" y="226695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9067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226695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067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20763D81-D8B5-478A-9995-72C4E95F39DC}" type="slidenum">
              <a:rPr lang="en-US" altLang="en-US"/>
              <a:pPr>
                <a:defRPr/>
              </a:pPr>
              <a:t>‹#›</a:t>
            </a:fld>
            <a:endParaRPr lang="en-US" altLang="en-US" dirty="0"/>
          </a:p>
        </p:txBody>
      </p:sp>
    </p:spTree>
    <p:extLst>
      <p:ext uri="{BB962C8B-B14F-4D97-AF65-F5344CB8AC3E}">
        <p14:creationId xmlns:p14="http://schemas.microsoft.com/office/powerpoint/2010/main" val="779543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326F6A57-B6CC-4107-B8B3-1463D6BF69ED}" type="slidenum">
              <a:rPr lang="en-US" altLang="en-US"/>
              <a:pPr>
                <a:defRPr/>
              </a:pPr>
              <a:t>‹#›</a:t>
            </a:fld>
            <a:endParaRPr lang="en-US" altLang="en-US" dirty="0"/>
          </a:p>
        </p:txBody>
      </p:sp>
    </p:spTree>
    <p:extLst>
      <p:ext uri="{BB962C8B-B14F-4D97-AF65-F5344CB8AC3E}">
        <p14:creationId xmlns:p14="http://schemas.microsoft.com/office/powerpoint/2010/main" val="2528817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99C7BD9B-88DB-42D5-A38B-882E829B2678}" type="slidenum">
              <a:rPr lang="en-US" altLang="en-US"/>
              <a:pPr>
                <a:defRPr/>
              </a:pPr>
              <a:t>‹#›</a:t>
            </a:fld>
            <a:endParaRPr lang="en-US" altLang="en-US" dirty="0"/>
          </a:p>
        </p:txBody>
      </p:sp>
    </p:spTree>
    <p:extLst>
      <p:ext uri="{BB962C8B-B14F-4D97-AF65-F5344CB8AC3E}">
        <p14:creationId xmlns:p14="http://schemas.microsoft.com/office/powerpoint/2010/main" val="4096881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99060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990600"/>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215265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FE2F808F-190E-46FC-9943-C39889A20E2F}" type="slidenum">
              <a:rPr lang="en-US" altLang="en-US"/>
              <a:pPr>
                <a:defRPr/>
              </a:pPr>
              <a:t>‹#›</a:t>
            </a:fld>
            <a:endParaRPr lang="en-US" altLang="en-US" dirty="0"/>
          </a:p>
        </p:txBody>
      </p:sp>
    </p:spTree>
    <p:extLst>
      <p:ext uri="{BB962C8B-B14F-4D97-AF65-F5344CB8AC3E}">
        <p14:creationId xmlns:p14="http://schemas.microsoft.com/office/powerpoint/2010/main" val="3819252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990600"/>
            <a:ext cx="5486400" cy="3810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E684A8FA-AFC3-4835-8934-BFF012DF921F}" type="slidenum">
              <a:rPr lang="en-US" altLang="en-US"/>
              <a:pPr>
                <a:defRPr/>
              </a:pPr>
              <a:t>‹#›</a:t>
            </a:fld>
            <a:endParaRPr lang="en-US" altLang="en-US" dirty="0"/>
          </a:p>
        </p:txBody>
      </p:sp>
    </p:spTree>
    <p:extLst>
      <p:ext uri="{BB962C8B-B14F-4D97-AF65-F5344CB8AC3E}">
        <p14:creationId xmlns:p14="http://schemas.microsoft.com/office/powerpoint/2010/main" val="1484166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990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2362200"/>
            <a:ext cx="7772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charset="0"/>
                <a:ea typeface="ＭＳ Ｐゴシック" pitchFamily="64" charset="-128"/>
                <a:cs typeface="+mn-cs"/>
              </a:defRPr>
            </a:lvl1pPr>
          </a:lstStyle>
          <a:p>
            <a:pPr>
              <a:defRPr/>
            </a:pPr>
            <a:endParaRPr lang="en-US"/>
          </a:p>
        </p:txBody>
      </p:sp>
      <p:sp>
        <p:nvSpPr>
          <p:cNvPr id="1030" name="Rectangle 6"/>
          <p:cNvSpPr>
            <a:spLocks noGrp="1" noChangeArrowheads="1"/>
          </p:cNvSpPr>
          <p:nvPr>
            <p:ph type="sldNum" sz="quarter" idx="4"/>
          </p:nvPr>
        </p:nvSpPr>
        <p:spPr bwMode="auto">
          <a:xfrm>
            <a:off x="7239000" y="64770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B5143B10-7106-41CA-9A1D-713CE559FE0D}"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4386" r:id="rId1"/>
    <p:sldLayoutId id="2147484387" r:id="rId2"/>
    <p:sldLayoutId id="2147484377" r:id="rId3"/>
    <p:sldLayoutId id="2147484378" r:id="rId4"/>
    <p:sldLayoutId id="2147484379" r:id="rId5"/>
    <p:sldLayoutId id="2147484380" r:id="rId6"/>
    <p:sldLayoutId id="2147484381" r:id="rId7"/>
    <p:sldLayoutId id="2147484382" r:id="rId8"/>
    <p:sldLayoutId id="2147484383" r:id="rId9"/>
    <p:sldLayoutId id="2147484384" r:id="rId10"/>
    <p:sldLayoutId id="2147484385" r:id="rId11"/>
    <p:sldLayoutId id="2147484388" r:id="rId12"/>
  </p:sldLayoutIdLst>
  <p:hf hdr="0" ftr="0" dt="0"/>
  <p:txStyles>
    <p:titleStyle>
      <a:lvl1pPr algn="l" rtl="0" eaLnBrk="0" fontAlgn="base" hangingPunct="0">
        <a:spcBef>
          <a:spcPct val="0"/>
        </a:spcBef>
        <a:spcAft>
          <a:spcPct val="0"/>
        </a:spcAft>
        <a:defRPr sz="3300" cap="all">
          <a:solidFill>
            <a:srgbClr val="16165D"/>
          </a:solidFill>
          <a:latin typeface="Helvetica"/>
          <a:ea typeface="ＭＳ Ｐゴシック" pitchFamily="34" charset="-128"/>
          <a:cs typeface="Helvetica"/>
        </a:defRPr>
      </a:lvl1pPr>
      <a:lvl2pPr algn="l" rtl="0" eaLnBrk="0" fontAlgn="base" hangingPunct="0">
        <a:spcBef>
          <a:spcPct val="0"/>
        </a:spcBef>
        <a:spcAft>
          <a:spcPct val="0"/>
        </a:spcAft>
        <a:defRPr sz="3300">
          <a:solidFill>
            <a:srgbClr val="16165D"/>
          </a:solidFill>
          <a:latin typeface="Helvetica" pitchFamily="-110" charset="0"/>
          <a:ea typeface="ＭＳ Ｐゴシック" pitchFamily="34" charset="-128"/>
          <a:cs typeface="Helvetica" pitchFamily="-110" charset="0"/>
        </a:defRPr>
      </a:lvl2pPr>
      <a:lvl3pPr algn="l" rtl="0" eaLnBrk="0" fontAlgn="base" hangingPunct="0">
        <a:spcBef>
          <a:spcPct val="0"/>
        </a:spcBef>
        <a:spcAft>
          <a:spcPct val="0"/>
        </a:spcAft>
        <a:defRPr sz="3300">
          <a:solidFill>
            <a:srgbClr val="16165D"/>
          </a:solidFill>
          <a:latin typeface="Helvetica" pitchFamily="-110" charset="0"/>
          <a:ea typeface="ＭＳ Ｐゴシック" pitchFamily="34" charset="-128"/>
          <a:cs typeface="Helvetica" pitchFamily="-110" charset="0"/>
        </a:defRPr>
      </a:lvl3pPr>
      <a:lvl4pPr algn="l" rtl="0" eaLnBrk="0" fontAlgn="base" hangingPunct="0">
        <a:spcBef>
          <a:spcPct val="0"/>
        </a:spcBef>
        <a:spcAft>
          <a:spcPct val="0"/>
        </a:spcAft>
        <a:defRPr sz="3300">
          <a:solidFill>
            <a:srgbClr val="16165D"/>
          </a:solidFill>
          <a:latin typeface="Helvetica" pitchFamily="-110" charset="0"/>
          <a:ea typeface="ＭＳ Ｐゴシック" pitchFamily="34" charset="-128"/>
          <a:cs typeface="Helvetica" pitchFamily="-110" charset="0"/>
        </a:defRPr>
      </a:lvl4pPr>
      <a:lvl5pPr algn="l" rtl="0" eaLnBrk="0" fontAlgn="base" hangingPunct="0">
        <a:spcBef>
          <a:spcPct val="0"/>
        </a:spcBef>
        <a:spcAft>
          <a:spcPct val="0"/>
        </a:spcAft>
        <a:defRPr sz="3300">
          <a:solidFill>
            <a:srgbClr val="16165D"/>
          </a:solidFill>
          <a:latin typeface="Helvetica" pitchFamily="-110" charset="0"/>
          <a:ea typeface="ＭＳ Ｐゴシック" pitchFamily="34" charset="-128"/>
          <a:cs typeface="Helvetica" pitchFamily="-110"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2800">
          <a:solidFill>
            <a:schemeClr val="tx1"/>
          </a:solidFill>
          <a:latin typeface="Helvetica"/>
          <a:ea typeface="ＭＳ Ｐゴシック" pitchFamily="34" charset="-128"/>
          <a:cs typeface="Helvetica"/>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Char char="•"/>
        <a:defRPr sz="2400">
          <a:solidFill>
            <a:schemeClr val="tx1"/>
          </a:solidFill>
          <a:latin typeface="Helvetica"/>
          <a:ea typeface="Helvetica" pitchFamily="-110" charset="0"/>
          <a:cs typeface="Helvetica"/>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4" charset="-128"/>
          <a:cs typeface="ＭＳ Ｐゴシック"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4" charset="-128"/>
          <a:cs typeface="Helvetica" pitchFamily="-110" charset="0"/>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8" descr="cover_pictur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257550"/>
            <a:ext cx="9144000"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8" descr="basic_top.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8" descr="cover_bottom.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438900"/>
            <a:ext cx="9144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itle 11"/>
          <p:cNvSpPr txBox="1">
            <a:spLocks/>
          </p:cNvSpPr>
          <p:nvPr/>
        </p:nvSpPr>
        <p:spPr bwMode="auto">
          <a:xfrm>
            <a:off x="442913" y="836613"/>
            <a:ext cx="8305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har char="•"/>
              <a:defRPr sz="2800">
                <a:solidFill>
                  <a:schemeClr val="tx1"/>
                </a:solidFill>
                <a:latin typeface="Helvetica" pitchFamily="34" charset="0"/>
                <a:ea typeface="ＭＳ Ｐゴシック" panose="020B0600070205080204" pitchFamily="34" charset="-128"/>
                <a:cs typeface="Helvetica" pitchFamily="34" charset="0"/>
              </a:defRPr>
            </a:lvl1pPr>
            <a:lvl2pPr marL="742950" indent="-28575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Helvetica" pitchFamily="34" charset="0"/>
                <a:ea typeface="Helvetica" pitchFamily="34" charset="0"/>
                <a:cs typeface="Helvetica" pitchFamily="34" charset="0"/>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cs typeface="Helvetica"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cs typeface="Helvetica"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cs typeface="Helvetica"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cs typeface="Helvetica"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cs typeface="Helvetica" pitchFamily="34" charset="0"/>
              </a:defRPr>
            </a:lvl9pPr>
          </a:lstStyle>
          <a:p>
            <a:pPr eaLnBrk="1" hangingPunct="1">
              <a:spcBef>
                <a:spcPct val="0"/>
              </a:spcBef>
              <a:buFontTx/>
              <a:buNone/>
            </a:pPr>
            <a:r>
              <a:rPr lang="en-US" altLang="en-US" sz="2400" b="1" dirty="0">
                <a:solidFill>
                  <a:srgbClr val="002060"/>
                </a:solidFill>
                <a:latin typeface="Arial" panose="020B0604020202020204" pitchFamily="34" charset="0"/>
                <a:cs typeface="Arial" panose="020B0604020202020204" pitchFamily="34" charset="0"/>
              </a:rPr>
              <a:t>2018 Autonomous Vehicle Summit</a:t>
            </a:r>
            <a:endParaRPr lang="en-US" altLang="en-US" b="1" dirty="0">
              <a:solidFill>
                <a:srgbClr val="002060"/>
              </a:solidFill>
              <a:latin typeface="Arial" panose="020B0604020202020204" pitchFamily="34" charset="0"/>
              <a:cs typeface="Arial" panose="020B0604020202020204" pitchFamily="34" charset="0"/>
            </a:endParaRPr>
          </a:p>
        </p:txBody>
      </p:sp>
      <p:sp>
        <p:nvSpPr>
          <p:cNvPr id="6150" name="Title 11"/>
          <p:cNvSpPr txBox="1">
            <a:spLocks/>
          </p:cNvSpPr>
          <p:nvPr/>
        </p:nvSpPr>
        <p:spPr bwMode="auto">
          <a:xfrm>
            <a:off x="463550" y="1781175"/>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har char="•"/>
              <a:defRPr sz="2800">
                <a:solidFill>
                  <a:schemeClr val="tx1"/>
                </a:solidFill>
                <a:latin typeface="Helvetica" pitchFamily="34" charset="0"/>
                <a:ea typeface="ＭＳ Ｐゴシック" panose="020B0600070205080204" pitchFamily="34" charset="-128"/>
                <a:cs typeface="Helvetica" pitchFamily="34" charset="0"/>
              </a:defRPr>
            </a:lvl1pPr>
            <a:lvl2pPr marL="742950" indent="-28575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Helvetica" pitchFamily="34" charset="0"/>
                <a:ea typeface="Helvetica" pitchFamily="34" charset="0"/>
                <a:cs typeface="Helvetica" pitchFamily="34" charset="0"/>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cs typeface="Helvetica"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cs typeface="Helvetica"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cs typeface="Helvetica"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cs typeface="Helvetica"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cs typeface="Helvetica" pitchFamily="34" charset="0"/>
              </a:defRPr>
            </a:lvl9pPr>
          </a:lstStyle>
          <a:p>
            <a:pPr eaLnBrk="1" hangingPunct="1">
              <a:spcBef>
                <a:spcPct val="0"/>
              </a:spcBef>
              <a:buFontTx/>
              <a:buNone/>
            </a:pPr>
            <a:r>
              <a:rPr lang="en-US" altLang="en-US" sz="1800" dirty="0" smtClean="0">
                <a:latin typeface="Arial" panose="020B0604020202020204" pitchFamily="34" charset="0"/>
                <a:cs typeface="Arial" panose="020B0604020202020204" pitchFamily="34" charset="0"/>
              </a:rPr>
              <a:t>April 4, 2018 </a:t>
            </a:r>
            <a:r>
              <a:rPr lang="en-US" altLang="en-US" sz="1800" dirty="0" err="1" smtClean="0">
                <a:latin typeface="Arial" panose="020B0604020202020204" pitchFamily="34" charset="0"/>
                <a:cs typeface="Arial" panose="020B0604020202020204" pitchFamily="34" charset="0"/>
              </a:rPr>
              <a:t>Brookstreet</a:t>
            </a:r>
            <a:r>
              <a:rPr lang="en-US" altLang="en-US" sz="1800" dirty="0" smtClean="0">
                <a:latin typeface="Arial" panose="020B0604020202020204" pitchFamily="34" charset="0"/>
                <a:cs typeface="Arial" panose="020B0604020202020204" pitchFamily="34" charset="0"/>
              </a:rPr>
              <a:t> Hotel, Ottawa</a:t>
            </a:r>
            <a:endParaRPr lang="en-US" altLang="en-US" sz="1800" dirty="0">
              <a:latin typeface="Arial" panose="020B0604020202020204" pitchFamily="34" charset="0"/>
              <a:cs typeface="Arial" panose="020B0604020202020204" pitchFamily="34" charset="0"/>
            </a:endParaRPr>
          </a:p>
          <a:p>
            <a:pPr eaLnBrk="1" hangingPunct="1">
              <a:spcBef>
                <a:spcPct val="0"/>
              </a:spcBef>
              <a:buFontTx/>
              <a:buNone/>
            </a:pPr>
            <a:endParaRPr lang="en-US" altLang="en-US" sz="1400" dirty="0">
              <a:latin typeface="Arial" panose="020B0604020202020204" pitchFamily="34" charset="0"/>
              <a:cs typeface="Arial" panose="020B0604020202020204" pitchFamily="34" charset="0"/>
            </a:endParaRPr>
          </a:p>
          <a:p>
            <a:pPr eaLnBrk="1" hangingPunct="1">
              <a:spcBef>
                <a:spcPct val="0"/>
              </a:spcBef>
              <a:buFontTx/>
              <a:buNone/>
            </a:pPr>
            <a:r>
              <a:rPr lang="en-US" altLang="en-US" sz="1800" dirty="0" smtClean="0">
                <a:latin typeface="Arial" panose="020B0604020202020204" pitchFamily="34" charset="0"/>
                <a:cs typeface="Arial" panose="020B0604020202020204" pitchFamily="34" charset="0"/>
              </a:rPr>
              <a:t>Emmanuel Chabot</a:t>
            </a:r>
            <a:endParaRPr lang="en-US" altLang="en-US" sz="1800" dirty="0">
              <a:latin typeface="Arial" panose="020B0604020202020204" pitchFamily="34" charset="0"/>
              <a:cs typeface="Arial" panose="020B0604020202020204" pitchFamily="34" charset="0"/>
            </a:endParaRPr>
          </a:p>
          <a:p>
            <a:pPr eaLnBrk="1" hangingPunct="1">
              <a:spcBef>
                <a:spcPct val="0"/>
              </a:spcBef>
              <a:buFontTx/>
              <a:buNone/>
            </a:pPr>
            <a:r>
              <a:rPr lang="en-US" altLang="en-US" sz="1800" dirty="0" smtClean="0">
                <a:latin typeface="Arial" panose="020B0604020202020204" pitchFamily="34" charset="0"/>
                <a:cs typeface="Arial" panose="020B0604020202020204" pitchFamily="34" charset="0"/>
              </a:rPr>
              <a:t>Director, Innovation Policy</a:t>
            </a:r>
            <a:br>
              <a:rPr lang="en-US" altLang="en-US" sz="1800" dirty="0" smtClean="0">
                <a:latin typeface="Arial" panose="020B0604020202020204" pitchFamily="34" charset="0"/>
                <a:cs typeface="Arial" panose="020B0604020202020204" pitchFamily="34" charset="0"/>
              </a:rPr>
            </a:br>
            <a:r>
              <a:rPr lang="en-US" altLang="en-US" sz="1800" dirty="0" smtClean="0">
                <a:latin typeface="Arial" panose="020B0604020202020204" pitchFamily="34" charset="0"/>
                <a:cs typeface="Arial" panose="020B0604020202020204" pitchFamily="34" charset="0"/>
              </a:rPr>
              <a:t>Transport Canada </a:t>
            </a:r>
            <a:endParaRPr lang="en-US" altLang="en-US" sz="1800" dirty="0">
              <a:latin typeface="Arial" panose="020B0604020202020204" pitchFamily="34" charset="0"/>
              <a:cs typeface="Arial" panose="020B0604020202020204" pitchFamily="34"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23850" y="692150"/>
            <a:ext cx="8820150" cy="936625"/>
          </a:xfrm>
        </p:spPr>
        <p:txBody>
          <a:bodyPr/>
          <a:lstStyle/>
          <a:p>
            <a:r>
              <a:rPr lang="en-US" altLang="en-US" sz="2800" b="1" cap="none" dirty="0" smtClean="0">
                <a:solidFill>
                  <a:srgbClr val="002060"/>
                </a:solidFill>
                <a:latin typeface="Arial" panose="020B0604020202020204" pitchFamily="34" charset="0"/>
                <a:cs typeface="Arial" panose="020B0604020202020204" pitchFamily="34" charset="0"/>
              </a:rPr>
              <a:t>Thank you!</a:t>
            </a:r>
          </a:p>
        </p:txBody>
      </p:sp>
      <p:sp>
        <p:nvSpPr>
          <p:cNvPr id="20483"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Helvetica" pitchFamily="34" charset="0"/>
                <a:ea typeface="ＭＳ Ｐゴシック" panose="020B0600070205080204" pitchFamily="34" charset="-128"/>
                <a:cs typeface="Helvetica" pitchFamily="34" charset="0"/>
              </a:defRPr>
            </a:lvl1pPr>
            <a:lvl2pPr marL="742950" indent="-28575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Helvetica" pitchFamily="34" charset="0"/>
                <a:ea typeface="Helvetica" pitchFamily="34" charset="0"/>
                <a:cs typeface="Helvetica" pitchFamily="34" charset="0"/>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cs typeface="Helvetica"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cs typeface="Helvetica"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cs typeface="Helvetica"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cs typeface="Helvetica"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cs typeface="Helvetica" pitchFamily="34" charset="0"/>
              </a:defRPr>
            </a:lvl9pPr>
          </a:lstStyle>
          <a:p>
            <a:pPr>
              <a:spcBef>
                <a:spcPct val="0"/>
              </a:spcBef>
              <a:buFontTx/>
              <a:buNone/>
            </a:pPr>
            <a:fld id="{39B7D92A-EC46-4249-AC60-95A05BDA1893}" type="slidenum">
              <a:rPr lang="en-US" altLang="en-US" sz="1200" smtClean="0">
                <a:solidFill>
                  <a:srgbClr val="000000"/>
                </a:solidFill>
              </a:rPr>
              <a:pPr>
                <a:spcBef>
                  <a:spcPct val="0"/>
                </a:spcBef>
                <a:buFontTx/>
                <a:buNone/>
              </a:pPr>
              <a:t>10</a:t>
            </a:fld>
            <a:endParaRPr lang="en-US" altLang="en-US" sz="1200" smtClean="0">
              <a:solidFill>
                <a:srgbClr val="000000"/>
              </a:solidFill>
            </a:endParaRPr>
          </a:p>
        </p:txBody>
      </p:sp>
      <p:sp>
        <p:nvSpPr>
          <p:cNvPr id="10" name="Content Placeholder 2"/>
          <p:cNvSpPr>
            <a:spLocks noGrp="1"/>
          </p:cNvSpPr>
          <p:nvPr>
            <p:ph idx="1"/>
          </p:nvPr>
        </p:nvSpPr>
        <p:spPr>
          <a:xfrm>
            <a:off x="323850" y="1652588"/>
            <a:ext cx="8820150" cy="4824412"/>
          </a:xfrm>
        </p:spPr>
        <p:txBody>
          <a:bodyPr/>
          <a:lstStyle/>
          <a:p>
            <a:pPr marL="0" lvl="1" indent="0">
              <a:spcBef>
                <a:spcPct val="0"/>
              </a:spcBef>
              <a:spcAft>
                <a:spcPts val="1200"/>
              </a:spcAft>
              <a:buFontTx/>
              <a:buNone/>
              <a:defRPr/>
            </a:pPr>
            <a:endParaRPr lang="en-US" altLang="en-US" sz="2000" dirty="0" smtClean="0">
              <a:latin typeface="Arial" panose="020B0604020202020204" pitchFamily="34" charset="0"/>
              <a:ea typeface="Helvetica" pitchFamily="34" charset="0"/>
              <a:cs typeface="Arial" panose="020B0604020202020204" pitchFamily="34" charset="0"/>
            </a:endParaRPr>
          </a:p>
          <a:p>
            <a:pPr marL="0" lvl="1" indent="0">
              <a:spcBef>
                <a:spcPct val="0"/>
              </a:spcBef>
              <a:spcAft>
                <a:spcPts val="1200"/>
              </a:spcAft>
              <a:buFontTx/>
              <a:buNone/>
              <a:defRPr/>
            </a:pPr>
            <a:r>
              <a:rPr lang="en-US" altLang="en-US" sz="2000" dirty="0" smtClean="0">
                <a:latin typeface="Arial" panose="020B0604020202020204" pitchFamily="34" charset="0"/>
                <a:ea typeface="Helvetica" pitchFamily="34" charset="0"/>
                <a:cs typeface="Arial" panose="020B0604020202020204" pitchFamily="34" charset="0"/>
              </a:rPr>
              <a:t>Contact information:</a:t>
            </a:r>
          </a:p>
          <a:p>
            <a:pPr marL="0" lvl="1" indent="0">
              <a:spcBef>
                <a:spcPct val="0"/>
              </a:spcBef>
              <a:spcAft>
                <a:spcPts val="1200"/>
              </a:spcAft>
              <a:buFontTx/>
              <a:buNone/>
              <a:defRPr/>
            </a:pPr>
            <a:endParaRPr lang="en-US" altLang="en-US" sz="2000" dirty="0" smtClean="0">
              <a:latin typeface="Arial" panose="020B0604020202020204" pitchFamily="34" charset="0"/>
              <a:ea typeface="Helvetica" pitchFamily="34" charset="0"/>
              <a:cs typeface="Arial" panose="020B0604020202020204" pitchFamily="34" charset="0"/>
            </a:endParaRPr>
          </a:p>
          <a:p>
            <a:pPr marL="0" lvl="1" indent="0">
              <a:spcBef>
                <a:spcPct val="0"/>
              </a:spcBef>
              <a:spcAft>
                <a:spcPts val="1200"/>
              </a:spcAft>
              <a:buFontTx/>
              <a:buNone/>
              <a:defRPr/>
            </a:pPr>
            <a:r>
              <a:rPr lang="en-US" altLang="en-US" sz="2000" dirty="0" smtClean="0">
                <a:latin typeface="Arial" panose="020B0604020202020204" pitchFamily="34" charset="0"/>
                <a:ea typeface="Helvetica" pitchFamily="34" charset="0"/>
                <a:cs typeface="Arial" panose="020B0604020202020204" pitchFamily="34" charset="0"/>
              </a:rPr>
              <a:t>	Emmanuel Chabot</a:t>
            </a:r>
          </a:p>
          <a:p>
            <a:pPr marL="0" lvl="1" indent="0">
              <a:spcBef>
                <a:spcPct val="0"/>
              </a:spcBef>
              <a:spcAft>
                <a:spcPts val="1200"/>
              </a:spcAft>
              <a:buFontTx/>
              <a:buNone/>
              <a:defRPr/>
            </a:pPr>
            <a:r>
              <a:rPr lang="en-US" altLang="en-US" sz="2000" dirty="0" smtClean="0">
                <a:latin typeface="Arial" panose="020B0604020202020204" pitchFamily="34" charset="0"/>
                <a:ea typeface="Helvetica" pitchFamily="34" charset="0"/>
                <a:cs typeface="Arial" panose="020B0604020202020204" pitchFamily="34" charset="0"/>
              </a:rPr>
              <a:t>	Director, Innovation Policy</a:t>
            </a:r>
          </a:p>
          <a:p>
            <a:pPr marL="0" lvl="1" indent="0">
              <a:spcBef>
                <a:spcPct val="0"/>
              </a:spcBef>
              <a:spcAft>
                <a:spcPts val="1200"/>
              </a:spcAft>
              <a:buFontTx/>
              <a:buNone/>
              <a:defRPr/>
            </a:pPr>
            <a:r>
              <a:rPr lang="en-US" altLang="en-US" sz="2000" dirty="0" smtClean="0">
                <a:latin typeface="Arial" panose="020B0604020202020204" pitchFamily="34" charset="0"/>
                <a:ea typeface="Helvetica" pitchFamily="34" charset="0"/>
                <a:cs typeface="Arial" panose="020B0604020202020204" pitchFamily="34" charset="0"/>
              </a:rPr>
              <a:t>	Transport Canada</a:t>
            </a:r>
          </a:p>
          <a:p>
            <a:pPr marL="0" lvl="1" indent="0">
              <a:spcBef>
                <a:spcPct val="0"/>
              </a:spcBef>
              <a:spcAft>
                <a:spcPts val="1200"/>
              </a:spcAft>
              <a:buFontTx/>
              <a:buNone/>
              <a:defRPr/>
            </a:pPr>
            <a:r>
              <a:rPr lang="en-US" altLang="en-US" sz="2000" dirty="0">
                <a:solidFill>
                  <a:srgbClr val="002060"/>
                </a:solidFill>
                <a:latin typeface="Arial" panose="020B0604020202020204" pitchFamily="34" charset="0"/>
                <a:ea typeface="Helvetica" pitchFamily="34" charset="0"/>
                <a:cs typeface="Arial" panose="020B0604020202020204" pitchFamily="34" charset="0"/>
              </a:rPr>
              <a:t>	</a:t>
            </a:r>
            <a:r>
              <a:rPr lang="en-US" altLang="en-US" sz="2000" dirty="0" smtClean="0">
                <a:solidFill>
                  <a:schemeClr val="accent2"/>
                </a:solidFill>
                <a:latin typeface="Arial" panose="020B0604020202020204" pitchFamily="34" charset="0"/>
                <a:ea typeface="Helvetica" pitchFamily="34" charset="0"/>
                <a:cs typeface="Arial" panose="020B0604020202020204" pitchFamily="34" charset="0"/>
              </a:rPr>
              <a:t>Emmanuel.Chabot@tc.gc.ca</a:t>
            </a:r>
          </a:p>
          <a:p>
            <a:pPr marL="285750" lvl="1">
              <a:spcBef>
                <a:spcPct val="0"/>
              </a:spcBef>
              <a:spcAft>
                <a:spcPts val="1200"/>
              </a:spcAft>
              <a:buFont typeface="Arial" panose="020B0604020202020204" pitchFamily="34" charset="0"/>
              <a:buChar char="•"/>
              <a:defRPr/>
            </a:pPr>
            <a:endParaRPr lang="en-US" altLang="en-US" sz="2000" dirty="0" smtClean="0">
              <a:latin typeface="Arial" panose="020B0604020202020204" pitchFamily="34" charset="0"/>
              <a:ea typeface="Helvetica"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23850" y="692150"/>
            <a:ext cx="8424863" cy="936625"/>
          </a:xfrm>
        </p:spPr>
        <p:txBody>
          <a:bodyPr/>
          <a:lstStyle/>
          <a:p>
            <a:r>
              <a:rPr lang="en-US" altLang="en-US" sz="2800" b="1" cap="none" dirty="0" smtClean="0">
                <a:solidFill>
                  <a:srgbClr val="002060"/>
                </a:solidFill>
                <a:latin typeface="Arial" panose="020B0604020202020204" pitchFamily="34" charset="0"/>
                <a:cs typeface="Arial" panose="020B0604020202020204" pitchFamily="34" charset="0"/>
              </a:rPr>
              <a:t>Technology is inspiring innovation…</a:t>
            </a:r>
          </a:p>
        </p:txBody>
      </p:sp>
      <p:sp>
        <p:nvSpPr>
          <p:cNvPr id="8195" name="Content Placeholder 2"/>
          <p:cNvSpPr>
            <a:spLocks noGrp="1"/>
          </p:cNvSpPr>
          <p:nvPr>
            <p:ph idx="1"/>
          </p:nvPr>
        </p:nvSpPr>
        <p:spPr>
          <a:xfrm>
            <a:off x="334963" y="1771650"/>
            <a:ext cx="4308475" cy="1079500"/>
          </a:xfrm>
          <a:ln>
            <a:solidFill>
              <a:srgbClr val="002060"/>
            </a:solidFill>
            <a:miter lim="800000"/>
            <a:headEnd/>
            <a:tailEnd/>
          </a:ln>
        </p:spPr>
        <p:txBody>
          <a:bodyPr/>
          <a:lstStyle/>
          <a:p>
            <a:pPr marL="0" lvl="1" indent="0">
              <a:spcBef>
                <a:spcPct val="0"/>
              </a:spcBef>
              <a:spcAft>
                <a:spcPts val="1200"/>
              </a:spcAft>
              <a:buFontTx/>
              <a:buNone/>
            </a:pPr>
            <a:r>
              <a:rPr lang="en-US" altLang="en-US" sz="1600" smtClean="0">
                <a:latin typeface="Arial" panose="020B0604020202020204" pitchFamily="34" charset="0"/>
                <a:cs typeface="Arial" panose="020B0604020202020204" pitchFamily="34" charset="0"/>
              </a:rPr>
              <a:t>“We stand on the brink of a </a:t>
            </a:r>
            <a:r>
              <a:rPr lang="en-US" altLang="en-US" sz="1600" b="1" smtClean="0">
                <a:latin typeface="Arial" panose="020B0604020202020204" pitchFamily="34" charset="0"/>
                <a:cs typeface="Arial" panose="020B0604020202020204" pitchFamily="34" charset="0"/>
              </a:rPr>
              <a:t>technological revolution</a:t>
            </a:r>
            <a:r>
              <a:rPr lang="en-US" altLang="en-US" sz="1600" smtClean="0">
                <a:latin typeface="Arial" panose="020B0604020202020204" pitchFamily="34" charset="0"/>
                <a:cs typeface="Arial" panose="020B0604020202020204" pitchFamily="34" charset="0"/>
              </a:rPr>
              <a:t> that will fundamentally alter the way we live, work, and relate to one another.” </a:t>
            </a:r>
            <a:br>
              <a:rPr lang="en-US" altLang="en-US" sz="1600" smtClean="0">
                <a:latin typeface="Arial" panose="020B0604020202020204" pitchFamily="34" charset="0"/>
                <a:cs typeface="Arial" panose="020B0604020202020204" pitchFamily="34" charset="0"/>
              </a:rPr>
            </a:br>
            <a:r>
              <a:rPr lang="en-US" altLang="en-US" sz="1400" smtClean="0">
                <a:solidFill>
                  <a:srgbClr val="002060"/>
                </a:solidFill>
                <a:latin typeface="Arial" panose="020B0604020202020204" pitchFamily="34" charset="0"/>
                <a:cs typeface="Arial" panose="020B0604020202020204" pitchFamily="34" charset="0"/>
              </a:rPr>
              <a:t>– World Economic Forum</a:t>
            </a:r>
          </a:p>
        </p:txBody>
      </p:sp>
      <p:sp>
        <p:nvSpPr>
          <p:cNvPr id="8196"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Helvetica" pitchFamily="34" charset="0"/>
                <a:ea typeface="ＭＳ Ｐゴシック" panose="020B0600070205080204" pitchFamily="34" charset="-128"/>
                <a:cs typeface="Helvetica" pitchFamily="34" charset="0"/>
              </a:defRPr>
            </a:lvl1pPr>
            <a:lvl2pPr marL="742950" indent="-28575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Helvetica" pitchFamily="34" charset="0"/>
                <a:ea typeface="Helvetica" pitchFamily="34" charset="0"/>
                <a:cs typeface="Helvetica" pitchFamily="34" charset="0"/>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cs typeface="Helvetica"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cs typeface="Helvetica"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cs typeface="Helvetica"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cs typeface="Helvetica"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cs typeface="Helvetica" pitchFamily="34" charset="0"/>
              </a:defRPr>
            </a:lvl9pPr>
          </a:lstStyle>
          <a:p>
            <a:pPr>
              <a:spcBef>
                <a:spcPct val="0"/>
              </a:spcBef>
              <a:buFontTx/>
              <a:buNone/>
            </a:pPr>
            <a:fld id="{D273546B-16D3-4F36-80B9-CB501E7AF74D}" type="slidenum">
              <a:rPr lang="en-US" altLang="en-US" sz="1200" smtClean="0">
                <a:solidFill>
                  <a:srgbClr val="000000"/>
                </a:solidFill>
              </a:rPr>
              <a:pPr>
                <a:spcBef>
                  <a:spcPct val="0"/>
                </a:spcBef>
                <a:buFontTx/>
                <a:buNone/>
              </a:pPr>
              <a:t>2</a:t>
            </a:fld>
            <a:endParaRPr lang="en-US" altLang="en-US" sz="1200" smtClean="0">
              <a:solidFill>
                <a:srgbClr val="000000"/>
              </a:solidFill>
            </a:endParaRPr>
          </a:p>
        </p:txBody>
      </p:sp>
      <p:sp>
        <p:nvSpPr>
          <p:cNvPr id="6" name="Content Placeholder 2"/>
          <p:cNvSpPr txBox="1">
            <a:spLocks/>
          </p:cNvSpPr>
          <p:nvPr/>
        </p:nvSpPr>
        <p:spPr bwMode="auto">
          <a:xfrm>
            <a:off x="688975" y="3357563"/>
            <a:ext cx="3600450" cy="1079500"/>
          </a:xfrm>
          <a:prstGeom prst="rect">
            <a:avLst/>
          </a:prstGeom>
          <a:noFill/>
          <a:ln>
            <a:solidFill>
              <a:srgbClr val="002060"/>
            </a:solidFill>
          </a:ln>
          <a:extLst/>
        </p:spPr>
        <p:txBody>
          <a:bodyPr/>
          <a:lstStyle>
            <a:lvl1pPr marL="342900" indent="-342900" algn="l" rtl="0" eaLnBrk="0" fontAlgn="base" hangingPunct="0">
              <a:spcBef>
                <a:spcPct val="20000"/>
              </a:spcBef>
              <a:spcAft>
                <a:spcPct val="0"/>
              </a:spcAft>
              <a:buChar char="•"/>
              <a:defRPr sz="2800">
                <a:solidFill>
                  <a:schemeClr val="tx1"/>
                </a:solidFill>
                <a:latin typeface="Helvetica"/>
                <a:ea typeface="ＭＳ Ｐゴシック" pitchFamily="34" charset="-128"/>
                <a:cs typeface="Helvetica"/>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Char char="•"/>
              <a:defRPr sz="2400">
                <a:solidFill>
                  <a:schemeClr val="tx1"/>
                </a:solidFill>
                <a:latin typeface="Helvetica"/>
                <a:ea typeface="Helvetica" pitchFamily="-110" charset="0"/>
                <a:cs typeface="Helvetica"/>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4" charset="-128"/>
                <a:cs typeface="ＭＳ Ｐゴシック"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4" charset="-128"/>
                <a:cs typeface="Helvetica" pitchFamily="-110" charset="0"/>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lvl="1" indent="0">
              <a:spcBef>
                <a:spcPct val="0"/>
              </a:spcBef>
              <a:spcAft>
                <a:spcPts val="1200"/>
              </a:spcAft>
              <a:buFontTx/>
              <a:buNone/>
              <a:defRPr/>
            </a:pPr>
            <a:r>
              <a:rPr lang="en-US" altLang="en-US" sz="1600" kern="0" dirty="0" smtClean="0">
                <a:latin typeface="Arial" panose="020B0604020202020204" pitchFamily="34" charset="0"/>
                <a:cs typeface="Arial" panose="020B0604020202020204" pitchFamily="34" charset="0"/>
              </a:rPr>
              <a:t>“I believe the auto industry will </a:t>
            </a:r>
            <a:r>
              <a:rPr lang="en-US" altLang="en-US" sz="1600" b="1" kern="0" dirty="0" smtClean="0">
                <a:latin typeface="Arial" panose="020B0604020202020204" pitchFamily="34" charset="0"/>
                <a:cs typeface="Arial" panose="020B0604020202020204" pitchFamily="34" charset="0"/>
              </a:rPr>
              <a:t>change more in the next five to 10 years than it has in the last 50</a:t>
            </a:r>
            <a:r>
              <a:rPr lang="en-US" altLang="en-US" sz="1600" kern="0" dirty="0" smtClean="0">
                <a:latin typeface="Arial" panose="020B0604020202020204" pitchFamily="34" charset="0"/>
                <a:cs typeface="Arial" panose="020B0604020202020204" pitchFamily="34" charset="0"/>
              </a:rPr>
              <a:t>…” </a:t>
            </a:r>
            <a:br>
              <a:rPr lang="en-US" altLang="en-US" sz="1600" kern="0" dirty="0" smtClean="0">
                <a:latin typeface="Arial" panose="020B0604020202020204" pitchFamily="34" charset="0"/>
                <a:cs typeface="Arial" panose="020B0604020202020204" pitchFamily="34" charset="0"/>
              </a:rPr>
            </a:br>
            <a:r>
              <a:rPr lang="en-US" altLang="en-US" sz="1400" kern="0" dirty="0" smtClean="0">
                <a:solidFill>
                  <a:srgbClr val="002060"/>
                </a:solidFill>
                <a:latin typeface="Arial" panose="020B0604020202020204" pitchFamily="34" charset="0"/>
                <a:cs typeface="Arial" panose="020B0604020202020204" pitchFamily="34" charset="0"/>
              </a:rPr>
              <a:t>– Mary Barra, CEO, General Motors</a:t>
            </a:r>
          </a:p>
        </p:txBody>
      </p:sp>
      <p:sp>
        <p:nvSpPr>
          <p:cNvPr id="10" name="Content Placeholder 2"/>
          <p:cNvSpPr txBox="1">
            <a:spLocks/>
          </p:cNvSpPr>
          <p:nvPr/>
        </p:nvSpPr>
        <p:spPr bwMode="auto">
          <a:xfrm>
            <a:off x="5004048" y="2612014"/>
            <a:ext cx="2519363" cy="2520950"/>
          </a:xfrm>
          <a:prstGeom prst="rect">
            <a:avLst/>
          </a:prstGeom>
          <a:noFill/>
          <a:ln>
            <a:solidFill>
              <a:srgbClr val="002060"/>
            </a:solidFill>
          </a:ln>
          <a:extLst/>
        </p:spPr>
        <p:txBody>
          <a:bodyPr/>
          <a:lstStyle>
            <a:lvl1pPr marL="342900" indent="-342900" algn="l" rtl="0" eaLnBrk="0" fontAlgn="base" hangingPunct="0">
              <a:spcBef>
                <a:spcPct val="20000"/>
              </a:spcBef>
              <a:spcAft>
                <a:spcPct val="0"/>
              </a:spcAft>
              <a:buChar char="•"/>
              <a:defRPr sz="2800">
                <a:solidFill>
                  <a:schemeClr val="tx1"/>
                </a:solidFill>
                <a:latin typeface="Helvetica"/>
                <a:ea typeface="ＭＳ Ｐゴシック" pitchFamily="34" charset="-128"/>
                <a:cs typeface="Helvetica"/>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Char char="•"/>
              <a:defRPr sz="2400">
                <a:solidFill>
                  <a:schemeClr val="tx1"/>
                </a:solidFill>
                <a:latin typeface="Helvetica"/>
                <a:ea typeface="Helvetica" pitchFamily="-110" charset="0"/>
                <a:cs typeface="Helvetica"/>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4" charset="-128"/>
                <a:cs typeface="ＭＳ Ｐゴシック"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4" charset="-128"/>
                <a:cs typeface="Helvetica" pitchFamily="-110" charset="0"/>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lvl="1" indent="0">
              <a:spcBef>
                <a:spcPct val="0"/>
              </a:spcBef>
              <a:spcAft>
                <a:spcPts val="1200"/>
              </a:spcAft>
              <a:buFontTx/>
              <a:buNone/>
              <a:defRPr/>
            </a:pPr>
            <a:r>
              <a:rPr lang="en-US" altLang="en-US" sz="1600" kern="0" dirty="0" smtClean="0">
                <a:latin typeface="Arial" panose="020B0604020202020204" pitchFamily="34" charset="0"/>
                <a:cs typeface="Arial" panose="020B0604020202020204" pitchFamily="34" charset="0"/>
              </a:rPr>
              <a:t>“The Internet has revolutionized the way we communicate.  Can you imagine what it can do for the supply chain?  The </a:t>
            </a:r>
            <a:r>
              <a:rPr lang="en-US" altLang="en-US" sz="1600" b="1" kern="0" dirty="0" smtClean="0">
                <a:latin typeface="Arial" panose="020B0604020202020204" pitchFamily="34" charset="0"/>
                <a:cs typeface="Arial" panose="020B0604020202020204" pitchFamily="34" charset="0"/>
              </a:rPr>
              <a:t>Transport and Logistics Internet is coming</a:t>
            </a:r>
            <a:r>
              <a:rPr lang="en-US" altLang="en-US" sz="1600" kern="0" dirty="0" smtClean="0">
                <a:latin typeface="Arial" panose="020B0604020202020204" pitchFamily="34" charset="0"/>
                <a:cs typeface="Arial" panose="020B0604020202020204" pitchFamily="34" charset="0"/>
              </a:rPr>
              <a:t>…it</a:t>
            </a:r>
            <a:r>
              <a:rPr lang="en-US" altLang="en-US" sz="1600" b="1" kern="0" dirty="0" smtClean="0">
                <a:latin typeface="Arial" panose="020B0604020202020204" pitchFamily="34" charset="0"/>
                <a:cs typeface="Arial" panose="020B0604020202020204" pitchFamily="34" charset="0"/>
              </a:rPr>
              <a:t> </a:t>
            </a:r>
            <a:r>
              <a:rPr lang="en-US" altLang="en-US" sz="1600" kern="0" dirty="0" smtClean="0">
                <a:latin typeface="Arial" panose="020B0604020202020204" pitchFamily="34" charset="0"/>
                <a:cs typeface="Arial" panose="020B0604020202020204" pitchFamily="34" charset="0"/>
              </a:rPr>
              <a:t>is a game changer.” </a:t>
            </a:r>
            <a:r>
              <a:rPr lang="en-US" altLang="en-US" sz="1400" kern="0" dirty="0" smtClean="0">
                <a:solidFill>
                  <a:srgbClr val="002060"/>
                </a:solidFill>
                <a:latin typeface="Arial" panose="020B0604020202020204" pitchFamily="34" charset="0"/>
                <a:cs typeface="Arial" panose="020B0604020202020204" pitchFamily="34" charset="0"/>
              </a:rPr>
              <a:t>– Jeremy Rifkin, renowned economic and social theorist</a:t>
            </a:r>
            <a:endParaRPr lang="en-US" altLang="en-US" sz="1050" kern="0" dirty="0" smtClean="0">
              <a:solidFill>
                <a:srgbClr val="002060"/>
              </a:solidFill>
              <a:latin typeface="Arial" panose="020B0604020202020204" pitchFamily="34" charset="0"/>
              <a:cs typeface="Arial" panose="020B0604020202020204" pitchFamily="34" charset="0"/>
            </a:endParaRPr>
          </a:p>
        </p:txBody>
      </p:sp>
      <p:sp>
        <p:nvSpPr>
          <p:cNvPr id="11" name="Content Placeholder 2"/>
          <p:cNvSpPr txBox="1">
            <a:spLocks/>
          </p:cNvSpPr>
          <p:nvPr/>
        </p:nvSpPr>
        <p:spPr bwMode="auto">
          <a:xfrm>
            <a:off x="4859338" y="1771650"/>
            <a:ext cx="3960812" cy="793750"/>
          </a:xfrm>
          <a:prstGeom prst="rect">
            <a:avLst/>
          </a:prstGeom>
          <a:noFill/>
          <a:ln>
            <a:solidFill>
              <a:srgbClr val="002060"/>
            </a:solidFill>
          </a:ln>
          <a:extLst/>
        </p:spPr>
        <p:txBody>
          <a:bodyPr/>
          <a:lstStyle>
            <a:lvl1pPr marL="342900" indent="-342900" algn="l" rtl="0" eaLnBrk="0" fontAlgn="base" hangingPunct="0">
              <a:spcBef>
                <a:spcPct val="20000"/>
              </a:spcBef>
              <a:spcAft>
                <a:spcPct val="0"/>
              </a:spcAft>
              <a:buChar char="•"/>
              <a:defRPr sz="2800">
                <a:solidFill>
                  <a:schemeClr val="tx1"/>
                </a:solidFill>
                <a:latin typeface="Helvetica"/>
                <a:ea typeface="ＭＳ Ｐゴシック" pitchFamily="34" charset="-128"/>
                <a:cs typeface="Helvetica"/>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Char char="•"/>
              <a:defRPr sz="2400">
                <a:solidFill>
                  <a:schemeClr val="tx1"/>
                </a:solidFill>
                <a:latin typeface="Helvetica"/>
                <a:ea typeface="Helvetica" pitchFamily="-110" charset="0"/>
                <a:cs typeface="Helvetica"/>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4" charset="-128"/>
                <a:cs typeface="ＭＳ Ｐゴシック"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4" charset="-128"/>
                <a:cs typeface="Helvetica" pitchFamily="-110" charset="0"/>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lvl="1" indent="0">
              <a:spcBef>
                <a:spcPct val="0"/>
              </a:spcBef>
              <a:spcAft>
                <a:spcPts val="1200"/>
              </a:spcAft>
              <a:buFontTx/>
              <a:buNone/>
              <a:defRPr/>
            </a:pPr>
            <a:r>
              <a:rPr lang="en-US" altLang="en-US" sz="1600" kern="0" dirty="0" smtClean="0">
                <a:latin typeface="Arial" panose="020B0604020202020204" pitchFamily="34" charset="0"/>
                <a:cs typeface="Arial" panose="020B0604020202020204" pitchFamily="34" charset="0"/>
              </a:rPr>
              <a:t>“90% of the </a:t>
            </a:r>
            <a:r>
              <a:rPr lang="en-US" altLang="en-US" sz="1600" b="1" kern="0" dirty="0" smtClean="0">
                <a:latin typeface="Arial" panose="020B0604020202020204" pitchFamily="34" charset="0"/>
                <a:cs typeface="Arial" panose="020B0604020202020204" pitchFamily="34" charset="0"/>
              </a:rPr>
              <a:t>data</a:t>
            </a:r>
            <a:r>
              <a:rPr lang="en-US" altLang="en-US" sz="1600" kern="0" dirty="0" smtClean="0">
                <a:latin typeface="Arial" panose="020B0604020202020204" pitchFamily="34" charset="0"/>
                <a:cs typeface="Arial" panose="020B0604020202020204" pitchFamily="34" charset="0"/>
              </a:rPr>
              <a:t> in the world today has been created in the last two years alone.” </a:t>
            </a:r>
            <a:br>
              <a:rPr lang="en-US" altLang="en-US" sz="1600" kern="0" dirty="0" smtClean="0">
                <a:latin typeface="Arial" panose="020B0604020202020204" pitchFamily="34" charset="0"/>
                <a:cs typeface="Arial" panose="020B0604020202020204" pitchFamily="34" charset="0"/>
              </a:rPr>
            </a:br>
            <a:r>
              <a:rPr lang="en-US" altLang="en-US" sz="1400" kern="0" dirty="0" smtClean="0">
                <a:solidFill>
                  <a:srgbClr val="002060"/>
                </a:solidFill>
                <a:latin typeface="Arial" panose="020B0604020202020204" pitchFamily="34" charset="0"/>
                <a:cs typeface="Arial" panose="020B0604020202020204" pitchFamily="34" charset="0"/>
              </a:rPr>
              <a:t>– IBM</a:t>
            </a:r>
            <a:endParaRPr lang="en-US" altLang="en-US" sz="1200" kern="0" dirty="0" smtClean="0">
              <a:solidFill>
                <a:srgbClr val="002060"/>
              </a:solidFill>
              <a:latin typeface="Arial" panose="020B0604020202020204" pitchFamily="34" charset="0"/>
              <a:cs typeface="Arial" panose="020B0604020202020204" pitchFamily="34" charset="0"/>
            </a:endParaRPr>
          </a:p>
        </p:txBody>
      </p:sp>
      <p:sp>
        <p:nvSpPr>
          <p:cNvPr id="12" name="Content Placeholder 2"/>
          <p:cNvSpPr txBox="1">
            <a:spLocks/>
          </p:cNvSpPr>
          <p:nvPr/>
        </p:nvSpPr>
        <p:spPr bwMode="auto">
          <a:xfrm>
            <a:off x="322263" y="5229225"/>
            <a:ext cx="3097212" cy="1008063"/>
          </a:xfrm>
          <a:prstGeom prst="rect">
            <a:avLst/>
          </a:prstGeom>
          <a:noFill/>
          <a:ln>
            <a:solidFill>
              <a:srgbClr val="002060"/>
            </a:solidFill>
          </a:ln>
          <a:extLst/>
        </p:spPr>
        <p:txBody>
          <a:bodyPr/>
          <a:lstStyle>
            <a:lvl1pPr marL="342900" indent="-342900" algn="l" rtl="0" eaLnBrk="0" fontAlgn="base" hangingPunct="0">
              <a:spcBef>
                <a:spcPct val="20000"/>
              </a:spcBef>
              <a:spcAft>
                <a:spcPct val="0"/>
              </a:spcAft>
              <a:buChar char="•"/>
              <a:defRPr sz="2800">
                <a:solidFill>
                  <a:schemeClr val="tx1"/>
                </a:solidFill>
                <a:latin typeface="Helvetica"/>
                <a:ea typeface="ＭＳ Ｐゴシック" pitchFamily="34" charset="-128"/>
                <a:cs typeface="Helvetica"/>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Char char="•"/>
              <a:defRPr sz="2400">
                <a:solidFill>
                  <a:schemeClr val="tx1"/>
                </a:solidFill>
                <a:latin typeface="Helvetica"/>
                <a:ea typeface="Helvetica" pitchFamily="-110" charset="0"/>
                <a:cs typeface="Helvetica"/>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4" charset="-128"/>
                <a:cs typeface="ＭＳ Ｐゴシック"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4" charset="-128"/>
                <a:cs typeface="Helvetica" pitchFamily="-110" charset="0"/>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lvl="1" indent="0">
              <a:spcBef>
                <a:spcPct val="0"/>
              </a:spcBef>
              <a:spcAft>
                <a:spcPts val="1200"/>
              </a:spcAft>
              <a:buFontTx/>
              <a:buNone/>
              <a:defRPr/>
            </a:pPr>
            <a:r>
              <a:rPr lang="en-US" altLang="en-US" sz="1600" kern="0" dirty="0" smtClean="0">
                <a:latin typeface="Arial" panose="020B0604020202020204" pitchFamily="34" charset="0"/>
                <a:cs typeface="Arial" panose="020B0604020202020204" pitchFamily="34" charset="0"/>
              </a:rPr>
              <a:t>“…</a:t>
            </a:r>
            <a:r>
              <a:rPr lang="en-US" altLang="en-US" sz="1600" b="1" kern="0" dirty="0" smtClean="0">
                <a:latin typeface="Arial" panose="020B0604020202020204" pitchFamily="34" charset="0"/>
                <a:cs typeface="Arial" panose="020B0604020202020204" pitchFamily="34" charset="0"/>
              </a:rPr>
              <a:t>new business models and technologies are emerging </a:t>
            </a:r>
            <a:r>
              <a:rPr lang="en-US" altLang="en-US" sz="1600" kern="0" dirty="0" smtClean="0">
                <a:latin typeface="Arial" panose="020B0604020202020204" pitchFamily="34" charset="0"/>
                <a:cs typeface="Arial" panose="020B0604020202020204" pitchFamily="34" charset="0"/>
              </a:rPr>
              <a:t>to solve the mobility challenge.” </a:t>
            </a:r>
            <a:br>
              <a:rPr lang="en-US" altLang="en-US" sz="1600" kern="0" dirty="0" smtClean="0">
                <a:latin typeface="Arial" panose="020B0604020202020204" pitchFamily="34" charset="0"/>
                <a:cs typeface="Arial" panose="020B0604020202020204" pitchFamily="34" charset="0"/>
              </a:rPr>
            </a:br>
            <a:r>
              <a:rPr lang="en-US" altLang="en-US" sz="1400" kern="0" dirty="0" smtClean="0">
                <a:solidFill>
                  <a:srgbClr val="002060"/>
                </a:solidFill>
                <a:latin typeface="Arial" panose="020B0604020202020204" pitchFamily="34" charset="0"/>
                <a:cs typeface="Arial" panose="020B0604020202020204" pitchFamily="34" charset="0"/>
              </a:rPr>
              <a:t>– McKinsey &amp; Company</a:t>
            </a:r>
            <a:endParaRPr lang="en-US" altLang="en-US" sz="1100" kern="0" dirty="0" smtClean="0">
              <a:solidFill>
                <a:srgbClr val="002060"/>
              </a:solidFill>
              <a:latin typeface="Arial" panose="020B0604020202020204" pitchFamily="34" charset="0"/>
              <a:cs typeface="Arial" panose="020B0604020202020204" pitchFamily="34" charset="0"/>
            </a:endParaRPr>
          </a:p>
        </p:txBody>
      </p:sp>
      <p:sp>
        <p:nvSpPr>
          <p:cNvPr id="14" name="Content Placeholder 2"/>
          <p:cNvSpPr txBox="1">
            <a:spLocks/>
          </p:cNvSpPr>
          <p:nvPr/>
        </p:nvSpPr>
        <p:spPr bwMode="auto">
          <a:xfrm>
            <a:off x="3924300" y="5229225"/>
            <a:ext cx="4895850" cy="1368425"/>
          </a:xfrm>
          <a:prstGeom prst="rect">
            <a:avLst/>
          </a:prstGeom>
          <a:noFill/>
          <a:ln>
            <a:solidFill>
              <a:srgbClr val="002060"/>
            </a:solidFill>
          </a:ln>
          <a:extLst/>
        </p:spPr>
        <p:txBody>
          <a:bodyPr/>
          <a:lstStyle>
            <a:lvl1pPr marL="342900" indent="-342900" algn="l" rtl="0" eaLnBrk="0" fontAlgn="base" hangingPunct="0">
              <a:spcBef>
                <a:spcPct val="20000"/>
              </a:spcBef>
              <a:spcAft>
                <a:spcPct val="0"/>
              </a:spcAft>
              <a:buChar char="•"/>
              <a:defRPr sz="2800">
                <a:solidFill>
                  <a:schemeClr val="tx1"/>
                </a:solidFill>
                <a:latin typeface="Helvetica"/>
                <a:ea typeface="ＭＳ Ｐゴシック" pitchFamily="34" charset="-128"/>
                <a:cs typeface="Helvetica"/>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Char char="•"/>
              <a:defRPr sz="2400">
                <a:solidFill>
                  <a:schemeClr val="tx1"/>
                </a:solidFill>
                <a:latin typeface="Helvetica"/>
                <a:ea typeface="Helvetica" pitchFamily="-110" charset="0"/>
                <a:cs typeface="Helvetica"/>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4" charset="-128"/>
                <a:cs typeface="ＭＳ Ｐゴシック"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4" charset="-128"/>
                <a:cs typeface="Helvetica" pitchFamily="-110" charset="0"/>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lvl="1" indent="0">
              <a:spcBef>
                <a:spcPct val="0"/>
              </a:spcBef>
              <a:spcAft>
                <a:spcPts val="1200"/>
              </a:spcAft>
              <a:buFontTx/>
              <a:buNone/>
              <a:defRPr/>
            </a:pPr>
            <a:r>
              <a:rPr lang="en-US" altLang="en-US" sz="1600" kern="0" dirty="0" smtClean="0">
                <a:latin typeface="Arial" panose="020B0604020202020204" pitchFamily="34" charset="0"/>
                <a:cs typeface="Arial" panose="020B0604020202020204" pitchFamily="34" charset="0"/>
              </a:rPr>
              <a:t>“</a:t>
            </a:r>
            <a:r>
              <a:rPr lang="en-US" sz="1600" dirty="0" smtClean="0">
                <a:latin typeface="Arial" panose="020B0604020202020204" pitchFamily="34" charset="0"/>
                <a:cs typeface="Arial" panose="020B0604020202020204" pitchFamily="34" charset="0"/>
              </a:rPr>
              <a:t>The transportation industry is on the verge of a </a:t>
            </a:r>
            <a:r>
              <a:rPr lang="en-US" sz="1600" b="1" dirty="0" smtClean="0">
                <a:latin typeface="Arial" panose="020B0604020202020204" pitchFamily="34" charset="0"/>
                <a:cs typeface="Arial" panose="020B0604020202020204" pitchFamily="34" charset="0"/>
              </a:rPr>
              <a:t>massive software-driven market disruption</a:t>
            </a:r>
            <a:r>
              <a:rPr lang="en-US" sz="1600" dirty="0" smtClean="0">
                <a:latin typeface="Arial" panose="020B0604020202020204" pitchFamily="34" charset="0"/>
                <a:cs typeface="Arial" panose="020B0604020202020204" pitchFamily="34" charset="0"/>
              </a:rPr>
              <a:t>, setting the stage for a significant change in the way we think about travel, city design, and transport more broadly.” </a:t>
            </a:r>
            <a:r>
              <a:rPr lang="en-US" sz="1400" dirty="0" smtClean="0">
                <a:solidFill>
                  <a:srgbClr val="002060"/>
                </a:solidFill>
                <a:latin typeface="Arial" panose="020B0604020202020204" pitchFamily="34" charset="0"/>
                <a:cs typeface="Arial" panose="020B0604020202020204" pitchFamily="34" charset="0"/>
              </a:rPr>
              <a:t>– Marc Andreessen, Entrepreneur</a:t>
            </a:r>
            <a:endParaRPr lang="en-US" altLang="en-US" sz="1400" b="1" kern="0" dirty="0" smtClean="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60863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23850" y="692150"/>
            <a:ext cx="8424863" cy="936625"/>
          </a:xfrm>
        </p:spPr>
        <p:txBody>
          <a:bodyPr/>
          <a:lstStyle/>
          <a:p>
            <a:r>
              <a:rPr lang="en-US" altLang="en-US" sz="2800" b="1" cap="none" dirty="0" smtClean="0">
                <a:solidFill>
                  <a:srgbClr val="002060"/>
                </a:solidFill>
                <a:latin typeface="Arial" panose="020B0604020202020204" pitchFamily="34" charset="0"/>
                <a:cs typeface="Arial" panose="020B0604020202020204" pitchFamily="34" charset="0"/>
              </a:rPr>
              <a:t>… and transforming transportation</a:t>
            </a:r>
          </a:p>
        </p:txBody>
      </p:sp>
      <p:sp>
        <p:nvSpPr>
          <p:cNvPr id="10243"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Helvetica" pitchFamily="34" charset="0"/>
                <a:ea typeface="ＭＳ Ｐゴシック" panose="020B0600070205080204" pitchFamily="34" charset="-128"/>
                <a:cs typeface="Helvetica" pitchFamily="34" charset="0"/>
              </a:defRPr>
            </a:lvl1pPr>
            <a:lvl2pPr marL="742950" indent="-28575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Helvetica" pitchFamily="34" charset="0"/>
                <a:ea typeface="Helvetica" pitchFamily="34" charset="0"/>
                <a:cs typeface="Helvetica" pitchFamily="34" charset="0"/>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cs typeface="Helvetica"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cs typeface="Helvetica"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cs typeface="Helvetica"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cs typeface="Helvetica"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cs typeface="Helvetica" pitchFamily="34" charset="0"/>
              </a:defRPr>
            </a:lvl9pPr>
          </a:lstStyle>
          <a:p>
            <a:pPr>
              <a:spcBef>
                <a:spcPct val="0"/>
              </a:spcBef>
              <a:buFontTx/>
              <a:buNone/>
            </a:pPr>
            <a:fld id="{7FDC5B00-551F-47F0-8FB8-E1AD484C2EB2}" type="slidenum">
              <a:rPr lang="en-US" altLang="en-US" sz="1200" smtClean="0">
                <a:solidFill>
                  <a:srgbClr val="000000"/>
                </a:solidFill>
              </a:rPr>
              <a:pPr>
                <a:spcBef>
                  <a:spcPct val="0"/>
                </a:spcBef>
                <a:buFontTx/>
                <a:buNone/>
              </a:pPr>
              <a:t>3</a:t>
            </a:fld>
            <a:endParaRPr lang="en-US" altLang="en-US" sz="1200" smtClean="0">
              <a:solidFill>
                <a:srgbClr val="000000"/>
              </a:solidFill>
            </a:endParaRPr>
          </a:p>
        </p:txBody>
      </p:sp>
      <p:sp>
        <p:nvSpPr>
          <p:cNvPr id="49" name="Content Placeholder 2"/>
          <p:cNvSpPr>
            <a:spLocks noGrp="1"/>
          </p:cNvSpPr>
          <p:nvPr>
            <p:ph idx="1"/>
          </p:nvPr>
        </p:nvSpPr>
        <p:spPr>
          <a:xfrm>
            <a:off x="4012767" y="1324768"/>
            <a:ext cx="5040312" cy="4560888"/>
          </a:xfrm>
        </p:spPr>
        <p:txBody>
          <a:bodyPr/>
          <a:lstStyle/>
          <a:p>
            <a:pPr marL="285750" lvl="1" indent="0">
              <a:spcBef>
                <a:spcPct val="0"/>
              </a:spcBef>
              <a:spcAft>
                <a:spcPts val="1200"/>
              </a:spcAft>
              <a:buFontTx/>
              <a:buNone/>
              <a:defRPr/>
            </a:pPr>
            <a:endParaRPr lang="en-US" sz="1800" dirty="0" smtClean="0">
              <a:latin typeface="Arial" panose="020B0604020202020204" pitchFamily="34" charset="0"/>
              <a:cs typeface="Arial" panose="020B0604020202020204" pitchFamily="34" charset="0"/>
            </a:endParaRPr>
          </a:p>
          <a:p>
            <a:pPr marL="571500" lvl="1">
              <a:spcBef>
                <a:spcPct val="0"/>
              </a:spcBef>
              <a:spcAft>
                <a:spcPts val="1200"/>
              </a:spcAft>
              <a:buFont typeface="Wingdings" panose="05000000000000000000" pitchFamily="2" charset="2"/>
              <a:buChar char="Ø"/>
              <a:defRPr/>
            </a:pPr>
            <a:r>
              <a:rPr lang="en-US" sz="1800" dirty="0">
                <a:latin typeface="Arial" panose="020B0604020202020204" pitchFamily="34" charset="0"/>
                <a:cs typeface="Arial" panose="020B0604020202020204" pitchFamily="34" charset="0"/>
              </a:rPr>
              <a:t>Disruptive technologies have several common characteristics:</a:t>
            </a:r>
          </a:p>
          <a:p>
            <a:pPr marL="571500" lvl="1">
              <a:spcBef>
                <a:spcPct val="0"/>
              </a:spcBef>
              <a:spcAft>
                <a:spcPts val="1200"/>
              </a:spcAft>
              <a:buFont typeface="Wingdings" panose="05000000000000000000" pitchFamily="2" charset="2"/>
              <a:buChar char="Ø"/>
              <a:defRPr/>
            </a:pPr>
            <a:r>
              <a:rPr lang="en-US" sz="1800" dirty="0">
                <a:latin typeface="Arial" panose="020B0604020202020204" pitchFamily="34" charset="0"/>
                <a:cs typeface="Arial" panose="020B0604020202020204" pitchFamily="34" charset="0"/>
              </a:rPr>
              <a:t>The technology is rapidly advancing or experiencing breakthroughs</a:t>
            </a:r>
          </a:p>
          <a:p>
            <a:pPr marL="571500" lvl="1">
              <a:spcBef>
                <a:spcPct val="0"/>
              </a:spcBef>
              <a:spcAft>
                <a:spcPts val="1200"/>
              </a:spcAft>
              <a:buFont typeface="Wingdings" panose="05000000000000000000" pitchFamily="2" charset="2"/>
              <a:buChar char="Ø"/>
              <a:defRPr/>
            </a:pPr>
            <a:r>
              <a:rPr lang="en-US" sz="1800" dirty="0">
                <a:latin typeface="Arial" panose="020B0604020202020204" pitchFamily="34" charset="0"/>
                <a:cs typeface="Arial" panose="020B0604020202020204" pitchFamily="34" charset="0"/>
              </a:rPr>
              <a:t>Potential scope of impact is broad – touching many firms and industries and affecting (or creating) a wide range of products</a:t>
            </a:r>
          </a:p>
          <a:p>
            <a:pPr marL="571500" lvl="1">
              <a:spcBef>
                <a:spcPct val="0"/>
              </a:spcBef>
              <a:spcAft>
                <a:spcPts val="1200"/>
              </a:spcAft>
              <a:buFont typeface="Wingdings" panose="05000000000000000000" pitchFamily="2" charset="2"/>
              <a:buChar char="Ø"/>
              <a:defRPr/>
            </a:pPr>
            <a:r>
              <a:rPr lang="en-US" sz="1800" dirty="0">
                <a:latin typeface="Arial" panose="020B0604020202020204" pitchFamily="34" charset="0"/>
                <a:cs typeface="Arial" panose="020B0604020202020204" pitchFamily="34" charset="0"/>
              </a:rPr>
              <a:t>Significant economic value or welfare could be created</a:t>
            </a:r>
          </a:p>
          <a:p>
            <a:pPr marL="571500" lvl="1">
              <a:spcBef>
                <a:spcPct val="0"/>
              </a:spcBef>
              <a:spcAft>
                <a:spcPts val="1200"/>
              </a:spcAft>
              <a:buFont typeface="Wingdings" panose="05000000000000000000" pitchFamily="2" charset="2"/>
              <a:buChar char="Ø"/>
              <a:defRPr/>
            </a:pPr>
            <a:r>
              <a:rPr lang="en-US" sz="1800" dirty="0">
                <a:latin typeface="Arial" panose="020B0604020202020204" pitchFamily="34" charset="0"/>
                <a:cs typeface="Arial" panose="020B0604020202020204" pitchFamily="34" charset="0"/>
              </a:rPr>
              <a:t>Economic impact is potentially disruptive – changing the status quo in terms of market dynamics, daily life, or the nature of work</a:t>
            </a:r>
          </a:p>
          <a:p>
            <a:pPr marL="285750" lvl="1">
              <a:spcBef>
                <a:spcPct val="0"/>
              </a:spcBef>
              <a:spcAft>
                <a:spcPts val="1200"/>
              </a:spcAft>
              <a:buFont typeface="Arial" panose="020B0604020202020204" pitchFamily="34" charset="0"/>
              <a:buChar char="•"/>
              <a:defRPr/>
            </a:pPr>
            <a:endParaRPr lang="en-US" sz="1800" dirty="0" smtClean="0">
              <a:latin typeface="Arial" panose="020B0604020202020204" pitchFamily="34" charset="0"/>
              <a:cs typeface="Arial" panose="020B0604020202020204" pitchFamily="34" charset="0"/>
            </a:endParaRPr>
          </a:p>
          <a:p>
            <a:pPr marL="285750" lvl="1">
              <a:spcBef>
                <a:spcPct val="0"/>
              </a:spcBef>
              <a:spcAft>
                <a:spcPts val="1200"/>
              </a:spcAft>
              <a:buFont typeface="Arial" panose="020B0604020202020204" pitchFamily="34" charset="0"/>
              <a:buChar char="•"/>
              <a:defRPr/>
            </a:pPr>
            <a:endParaRPr lang="en-US" sz="1800" dirty="0" smtClean="0">
              <a:latin typeface="Arial" panose="020B0604020202020204" pitchFamily="34" charset="0"/>
              <a:cs typeface="Arial" panose="020B0604020202020204" pitchFamily="34" charset="0"/>
            </a:endParaRPr>
          </a:p>
          <a:p>
            <a:pPr marL="285750" lvl="1">
              <a:spcBef>
                <a:spcPct val="0"/>
              </a:spcBef>
              <a:spcAft>
                <a:spcPts val="1200"/>
              </a:spcAft>
              <a:buFont typeface="Arial" panose="020B0604020202020204" pitchFamily="34" charset="0"/>
              <a:buChar char="•"/>
              <a:defRPr/>
            </a:pPr>
            <a:endParaRPr lang="en-US" sz="1800" dirty="0" smtClean="0">
              <a:latin typeface="Arial" panose="020B0604020202020204" pitchFamily="34" charset="0"/>
              <a:cs typeface="Arial" panose="020B0604020202020204" pitchFamily="34" charset="0"/>
            </a:endParaRPr>
          </a:p>
          <a:p>
            <a:pPr marL="285750" lvl="1">
              <a:spcBef>
                <a:spcPct val="0"/>
              </a:spcBef>
              <a:spcAft>
                <a:spcPts val="1200"/>
              </a:spcAft>
              <a:buFont typeface="Arial" charset="0"/>
              <a:buChar char="•"/>
              <a:defRPr/>
            </a:pPr>
            <a:endParaRPr lang="en-US" sz="1800" dirty="0" smtClean="0">
              <a:latin typeface="Arial" panose="020B0604020202020204" pitchFamily="34" charset="0"/>
              <a:ea typeface="Helvetica" pitchFamily="34" charset="0"/>
              <a:cs typeface="Arial" panose="020B0604020202020204" pitchFamily="34" charset="0"/>
            </a:endParaRPr>
          </a:p>
          <a:p>
            <a:pPr marL="285750" lvl="1">
              <a:spcBef>
                <a:spcPct val="0"/>
              </a:spcBef>
              <a:spcAft>
                <a:spcPts val="1200"/>
              </a:spcAft>
              <a:buFont typeface="Arial" charset="0"/>
              <a:buChar char="•"/>
              <a:defRPr/>
            </a:pPr>
            <a:endParaRPr lang="en-US" sz="1800" dirty="0" smtClean="0">
              <a:latin typeface="Arial" panose="020B0604020202020204" pitchFamily="34" charset="0"/>
              <a:cs typeface="Arial" panose="020B0604020202020204" pitchFamily="34" charset="0"/>
            </a:endParaRPr>
          </a:p>
        </p:txBody>
      </p:sp>
      <p:pic>
        <p:nvPicPr>
          <p:cNvPr id="1024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863725"/>
            <a:ext cx="712788"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750" y="2797175"/>
            <a:ext cx="971550"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988" y="3805238"/>
            <a:ext cx="976312"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763" y="4652963"/>
            <a:ext cx="1082675"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6238" y="5464175"/>
            <a:ext cx="1101725"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Content Placeholder 2"/>
          <p:cNvSpPr txBox="1">
            <a:spLocks/>
          </p:cNvSpPr>
          <p:nvPr/>
        </p:nvSpPr>
        <p:spPr bwMode="auto">
          <a:xfrm>
            <a:off x="323850" y="6381750"/>
            <a:ext cx="3527425" cy="282575"/>
          </a:xfrm>
          <a:prstGeom prst="rect">
            <a:avLst/>
          </a:prstGeom>
          <a:noFill/>
          <a:ln w="9525">
            <a:noFill/>
            <a:miter lim="800000"/>
            <a:headEnd/>
            <a:tailEnd/>
          </a:ln>
        </p:spPr>
        <p:txBody>
          <a:bodyPr/>
          <a:lstStyle/>
          <a:p>
            <a:pPr algn="ctr">
              <a:spcAft>
                <a:spcPts val="1200"/>
              </a:spcAft>
              <a:defRPr/>
            </a:pPr>
            <a:r>
              <a:rPr lang="en-US" sz="1200" kern="0" dirty="0">
                <a:latin typeface="Arial" pitchFamily="34" charset="0"/>
                <a:cs typeface="Arial" pitchFamily="34" charset="0"/>
              </a:rPr>
              <a:t>Adapted from McKinsey Global Institute</a:t>
            </a:r>
          </a:p>
          <a:p>
            <a:pPr algn="ctr">
              <a:spcAft>
                <a:spcPts val="1200"/>
              </a:spcAft>
              <a:defRPr/>
            </a:pPr>
            <a:r>
              <a:rPr lang="en-US" sz="1200" kern="0" dirty="0">
                <a:latin typeface="Arial" pitchFamily="34" charset="0"/>
                <a:cs typeface="Arial" pitchFamily="34" charset="0"/>
              </a:rPr>
              <a:t>	</a:t>
            </a:r>
          </a:p>
        </p:txBody>
      </p:sp>
      <p:sp>
        <p:nvSpPr>
          <p:cNvPr id="10251" name="TextBox 24"/>
          <p:cNvSpPr txBox="1">
            <a:spLocks noChangeArrowheads="1"/>
          </p:cNvSpPr>
          <p:nvPr/>
        </p:nvSpPr>
        <p:spPr bwMode="auto">
          <a:xfrm>
            <a:off x="1536700" y="2097088"/>
            <a:ext cx="2089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Helvetica" pitchFamily="34" charset="0"/>
                <a:ea typeface="ＭＳ Ｐゴシック" panose="020B0600070205080204" pitchFamily="34" charset="-128"/>
                <a:cs typeface="Helvetica" pitchFamily="34" charset="0"/>
              </a:defRPr>
            </a:lvl1pPr>
            <a:lvl2pPr marL="742950" indent="-28575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Helvetica" pitchFamily="34" charset="0"/>
                <a:ea typeface="Helvetica" pitchFamily="34" charset="0"/>
                <a:cs typeface="Helvetica" pitchFamily="34" charset="0"/>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cs typeface="Helvetica"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cs typeface="Helvetica"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cs typeface="Helvetica"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cs typeface="Helvetica"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cs typeface="Helvetica" pitchFamily="34" charset="0"/>
              </a:defRPr>
            </a:lvl9pPr>
          </a:lstStyle>
          <a:p>
            <a:pPr eaLnBrk="1" hangingPunct="1">
              <a:spcBef>
                <a:spcPct val="0"/>
              </a:spcBef>
              <a:buFontTx/>
              <a:buNone/>
            </a:pPr>
            <a:r>
              <a:rPr lang="en-US" altLang="en-US" sz="1800">
                <a:solidFill>
                  <a:srgbClr val="002060"/>
                </a:solidFill>
                <a:latin typeface="Arial" panose="020B0604020202020204" pitchFamily="34" charset="0"/>
              </a:rPr>
              <a:t>Connectivity</a:t>
            </a:r>
            <a:endParaRPr lang="en-CA" altLang="en-US" sz="1800">
              <a:solidFill>
                <a:srgbClr val="002060"/>
              </a:solidFill>
              <a:latin typeface="Arial" panose="020B0604020202020204" pitchFamily="34" charset="0"/>
            </a:endParaRPr>
          </a:p>
        </p:txBody>
      </p:sp>
      <p:sp>
        <p:nvSpPr>
          <p:cNvPr id="10252" name="TextBox 25"/>
          <p:cNvSpPr txBox="1">
            <a:spLocks noChangeArrowheads="1"/>
          </p:cNvSpPr>
          <p:nvPr/>
        </p:nvSpPr>
        <p:spPr bwMode="auto">
          <a:xfrm>
            <a:off x="1547813" y="2954338"/>
            <a:ext cx="2090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Helvetica" pitchFamily="34" charset="0"/>
                <a:ea typeface="ＭＳ Ｐゴシック" panose="020B0600070205080204" pitchFamily="34" charset="-128"/>
                <a:cs typeface="Helvetica" pitchFamily="34" charset="0"/>
              </a:defRPr>
            </a:lvl1pPr>
            <a:lvl2pPr marL="742950" indent="-28575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Helvetica" pitchFamily="34" charset="0"/>
                <a:ea typeface="Helvetica" pitchFamily="34" charset="0"/>
                <a:cs typeface="Helvetica" pitchFamily="34" charset="0"/>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cs typeface="Helvetica"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cs typeface="Helvetica"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cs typeface="Helvetica"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cs typeface="Helvetica"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cs typeface="Helvetica" pitchFamily="34" charset="0"/>
              </a:defRPr>
            </a:lvl9pPr>
          </a:lstStyle>
          <a:p>
            <a:pPr eaLnBrk="1" hangingPunct="1">
              <a:spcBef>
                <a:spcPct val="0"/>
              </a:spcBef>
              <a:buFontTx/>
              <a:buNone/>
            </a:pPr>
            <a:r>
              <a:rPr lang="en-US" altLang="en-US" sz="1800">
                <a:solidFill>
                  <a:srgbClr val="002060"/>
                </a:solidFill>
                <a:latin typeface="Arial" panose="020B0604020202020204" pitchFamily="34" charset="0"/>
              </a:rPr>
              <a:t>Automation</a:t>
            </a:r>
            <a:endParaRPr lang="en-CA" altLang="en-US" sz="1800">
              <a:solidFill>
                <a:srgbClr val="002060"/>
              </a:solidFill>
              <a:latin typeface="Arial" panose="020B0604020202020204" pitchFamily="34" charset="0"/>
            </a:endParaRPr>
          </a:p>
        </p:txBody>
      </p:sp>
      <p:sp>
        <p:nvSpPr>
          <p:cNvPr id="10253" name="TextBox 26"/>
          <p:cNvSpPr txBox="1">
            <a:spLocks noChangeArrowheads="1"/>
          </p:cNvSpPr>
          <p:nvPr/>
        </p:nvSpPr>
        <p:spPr bwMode="auto">
          <a:xfrm>
            <a:off x="1546225" y="3857625"/>
            <a:ext cx="2089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Helvetica" pitchFamily="34" charset="0"/>
                <a:ea typeface="ＭＳ Ｐゴシック" panose="020B0600070205080204" pitchFamily="34" charset="-128"/>
                <a:cs typeface="Helvetica" pitchFamily="34" charset="0"/>
              </a:defRPr>
            </a:lvl1pPr>
            <a:lvl2pPr marL="742950" indent="-28575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Helvetica" pitchFamily="34" charset="0"/>
                <a:ea typeface="Helvetica" pitchFamily="34" charset="0"/>
                <a:cs typeface="Helvetica" pitchFamily="34" charset="0"/>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cs typeface="Helvetica"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cs typeface="Helvetica"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cs typeface="Helvetica"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cs typeface="Helvetica"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cs typeface="Helvetica" pitchFamily="34" charset="0"/>
              </a:defRPr>
            </a:lvl9pPr>
          </a:lstStyle>
          <a:p>
            <a:pPr eaLnBrk="1" hangingPunct="1">
              <a:spcBef>
                <a:spcPct val="0"/>
              </a:spcBef>
              <a:buFontTx/>
              <a:buNone/>
            </a:pPr>
            <a:r>
              <a:rPr lang="en-US" altLang="en-US" sz="1800">
                <a:solidFill>
                  <a:srgbClr val="002060"/>
                </a:solidFill>
                <a:latin typeface="Arial" panose="020B0604020202020204" pitchFamily="34" charset="0"/>
              </a:rPr>
              <a:t>Internet of Things</a:t>
            </a:r>
            <a:endParaRPr lang="en-CA" altLang="en-US" sz="1800">
              <a:solidFill>
                <a:srgbClr val="002060"/>
              </a:solidFill>
              <a:latin typeface="Arial" panose="020B0604020202020204" pitchFamily="34" charset="0"/>
            </a:endParaRPr>
          </a:p>
        </p:txBody>
      </p:sp>
      <p:sp>
        <p:nvSpPr>
          <p:cNvPr id="10254" name="TextBox 27"/>
          <p:cNvSpPr txBox="1">
            <a:spLocks noChangeArrowheads="1"/>
          </p:cNvSpPr>
          <p:nvPr/>
        </p:nvSpPr>
        <p:spPr bwMode="auto">
          <a:xfrm>
            <a:off x="1546225" y="4792663"/>
            <a:ext cx="2089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Helvetica" pitchFamily="34" charset="0"/>
                <a:ea typeface="ＭＳ Ｐゴシック" panose="020B0600070205080204" pitchFamily="34" charset="-128"/>
                <a:cs typeface="Helvetica" pitchFamily="34" charset="0"/>
              </a:defRPr>
            </a:lvl1pPr>
            <a:lvl2pPr marL="742950" indent="-28575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Helvetica" pitchFamily="34" charset="0"/>
                <a:ea typeface="Helvetica" pitchFamily="34" charset="0"/>
                <a:cs typeface="Helvetica" pitchFamily="34" charset="0"/>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cs typeface="Helvetica"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cs typeface="Helvetica"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cs typeface="Helvetica"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cs typeface="Helvetica"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cs typeface="Helvetica" pitchFamily="34" charset="0"/>
              </a:defRPr>
            </a:lvl9pPr>
          </a:lstStyle>
          <a:p>
            <a:pPr eaLnBrk="1" hangingPunct="1">
              <a:spcBef>
                <a:spcPct val="0"/>
              </a:spcBef>
              <a:buFontTx/>
              <a:buNone/>
            </a:pPr>
            <a:r>
              <a:rPr lang="en-US" altLang="en-US" sz="1800">
                <a:solidFill>
                  <a:srgbClr val="002060"/>
                </a:solidFill>
                <a:latin typeface="Arial" panose="020B0604020202020204" pitchFamily="34" charset="0"/>
              </a:rPr>
              <a:t>Cloud Technology</a:t>
            </a:r>
            <a:endParaRPr lang="en-CA" altLang="en-US" sz="1800">
              <a:solidFill>
                <a:srgbClr val="002060"/>
              </a:solidFill>
              <a:latin typeface="Arial" panose="020B0604020202020204" pitchFamily="34" charset="0"/>
            </a:endParaRPr>
          </a:p>
        </p:txBody>
      </p:sp>
      <p:sp>
        <p:nvSpPr>
          <p:cNvPr id="10255" name="TextBox 29"/>
          <p:cNvSpPr txBox="1">
            <a:spLocks noChangeArrowheads="1"/>
          </p:cNvSpPr>
          <p:nvPr/>
        </p:nvSpPr>
        <p:spPr bwMode="auto">
          <a:xfrm>
            <a:off x="1571625" y="5729288"/>
            <a:ext cx="2089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Helvetica" pitchFamily="34" charset="0"/>
                <a:ea typeface="ＭＳ Ｐゴシック" panose="020B0600070205080204" pitchFamily="34" charset="-128"/>
                <a:cs typeface="Helvetica" pitchFamily="34" charset="0"/>
              </a:defRPr>
            </a:lvl1pPr>
            <a:lvl2pPr marL="742950" indent="-28575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Helvetica" pitchFamily="34" charset="0"/>
                <a:ea typeface="Helvetica" pitchFamily="34" charset="0"/>
                <a:cs typeface="Helvetica" pitchFamily="34" charset="0"/>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cs typeface="Helvetica"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cs typeface="Helvetica"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cs typeface="Helvetica"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cs typeface="Helvetica"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cs typeface="Helvetica" pitchFamily="34" charset="0"/>
              </a:defRPr>
            </a:lvl9pPr>
          </a:lstStyle>
          <a:p>
            <a:pPr eaLnBrk="1" hangingPunct="1">
              <a:spcBef>
                <a:spcPct val="0"/>
              </a:spcBef>
              <a:buFontTx/>
              <a:buNone/>
            </a:pPr>
            <a:r>
              <a:rPr lang="en-US" altLang="en-US" sz="1800">
                <a:solidFill>
                  <a:srgbClr val="002060"/>
                </a:solidFill>
                <a:latin typeface="Arial" panose="020B0604020202020204" pitchFamily="34" charset="0"/>
              </a:rPr>
              <a:t>Car of the Future</a:t>
            </a:r>
            <a:endParaRPr lang="en-CA" altLang="en-US" sz="1800">
              <a:solidFill>
                <a:srgbClr val="002060"/>
              </a:solidFill>
              <a:latin typeface="Arial" panose="020B0604020202020204" pitchFamily="34" charset="0"/>
            </a:endParaRPr>
          </a:p>
        </p:txBody>
      </p:sp>
      <p:cxnSp>
        <p:nvCxnSpPr>
          <p:cNvPr id="32" name="Straight Connector 31"/>
          <p:cNvCxnSpPr/>
          <p:nvPr/>
        </p:nvCxnSpPr>
        <p:spPr>
          <a:xfrm>
            <a:off x="1692275" y="1916113"/>
            <a:ext cx="2087563" cy="0"/>
          </a:xfrm>
          <a:prstGeom prst="line">
            <a:avLst/>
          </a:prstGeom>
          <a:ln>
            <a:solidFill>
              <a:schemeClr val="accent3">
                <a:lumMod val="50000"/>
              </a:schemeClr>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3779838" y="1628775"/>
            <a:ext cx="0" cy="520700"/>
          </a:xfrm>
          <a:prstGeom prst="line">
            <a:avLst/>
          </a:prstGeom>
          <a:ln>
            <a:solidFill>
              <a:schemeClr val="accent3">
                <a:lumMod val="5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2268538" y="6259513"/>
            <a:ext cx="2016125" cy="0"/>
          </a:xfrm>
          <a:prstGeom prst="line">
            <a:avLst/>
          </a:prstGeom>
          <a:ln>
            <a:solidFill>
              <a:schemeClr val="accent3">
                <a:lumMod val="50000"/>
              </a:schemeClr>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3851275" y="5083175"/>
            <a:ext cx="0" cy="1514475"/>
          </a:xfrm>
          <a:prstGeom prst="line">
            <a:avLst/>
          </a:prstGeom>
          <a:ln>
            <a:solidFill>
              <a:schemeClr val="accent3">
                <a:lumMod val="5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21271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664" y="774855"/>
            <a:ext cx="6120680" cy="608314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656" y="681518"/>
            <a:ext cx="6120680" cy="6059850"/>
          </a:xfrm>
          <a:prstGeom prst="rect">
            <a:avLst/>
          </a:prstGeom>
        </p:spPr>
      </p:pic>
    </p:spTree>
    <p:extLst>
      <p:ext uri="{BB962C8B-B14F-4D97-AF65-F5344CB8AC3E}">
        <p14:creationId xmlns:p14="http://schemas.microsoft.com/office/powerpoint/2010/main" val="2816764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187423" y="908720"/>
            <a:ext cx="6912768" cy="584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Helvetica" pitchFamily="34" charset="0"/>
                <a:ea typeface="ＭＳ Ｐゴシック" panose="020B0600070205080204" pitchFamily="34" charset="-128"/>
                <a:cs typeface="Helvetica" pitchFamily="34" charset="0"/>
              </a:defRPr>
            </a:lvl1pPr>
            <a:lvl2pPr marL="800100" indent="-3429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Helvetica" pitchFamily="34" charset="0"/>
                <a:ea typeface="Helvetica" pitchFamily="34" charset="0"/>
                <a:cs typeface="Helvetica" pitchFamily="34" charset="0"/>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cs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cs typeface="Helvetica" pitchFamily="34"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cs typeface="Helvetica" pitchFamily="34"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cs typeface="Helvetica" pitchFamily="34"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cs typeface="Helvetica" pitchFamily="34"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cs typeface="Helvetica" pitchFamily="34" charset="0"/>
              </a:defRPr>
            </a:lvl9pPr>
          </a:lstStyle>
          <a:p>
            <a:pPr>
              <a:spcBef>
                <a:spcPct val="0"/>
              </a:spcBef>
              <a:spcAft>
                <a:spcPts val="600"/>
              </a:spcAft>
              <a:buFontTx/>
              <a:buNone/>
            </a:pPr>
            <a:endParaRPr lang="en-US" altLang="en-US" sz="1800" b="1" dirty="0">
              <a:solidFill>
                <a:srgbClr val="336699"/>
              </a:solidFill>
              <a:cs typeface="Times New Roman" panose="02020603050405020304" pitchFamily="18" charset="0"/>
            </a:endParaRPr>
          </a:p>
          <a:p>
            <a:pPr>
              <a:spcBef>
                <a:spcPct val="0"/>
              </a:spcBef>
              <a:spcAft>
                <a:spcPts val="600"/>
              </a:spcAft>
              <a:buFontTx/>
              <a:buNone/>
            </a:pPr>
            <a:endParaRPr lang="en-US" altLang="en-US" sz="1800" dirty="0">
              <a:solidFill>
                <a:srgbClr val="000000"/>
              </a:solidFill>
              <a:cs typeface="Times New Roman" panose="02020603050405020304" pitchFamily="18" charset="0"/>
            </a:endParaRPr>
          </a:p>
          <a:p>
            <a:pPr lvl="1">
              <a:spcBef>
                <a:spcPct val="0"/>
              </a:spcBef>
              <a:spcAft>
                <a:spcPts val="600"/>
              </a:spcAft>
              <a:buFont typeface="Wingdings" panose="05000000000000000000" pitchFamily="2" charset="2"/>
              <a:buChar char="ü"/>
            </a:pPr>
            <a:r>
              <a:rPr lang="en-US" altLang="en-US" dirty="0">
                <a:solidFill>
                  <a:srgbClr val="000000"/>
                </a:solidFill>
                <a:latin typeface="Arial" panose="020B0604020202020204" pitchFamily="34" charset="0"/>
                <a:cs typeface="Arial" panose="020B0604020202020204" pitchFamily="34" charset="0"/>
              </a:rPr>
              <a:t>research/testing that identify solutions to </a:t>
            </a:r>
            <a:r>
              <a:rPr lang="en-US" altLang="en-US" dirty="0" smtClean="0">
                <a:solidFill>
                  <a:srgbClr val="000000"/>
                </a:solidFill>
                <a:latin typeface="Arial" panose="020B0604020202020204" pitchFamily="34" charset="0"/>
                <a:cs typeface="Arial" panose="020B0604020202020204" pitchFamily="34" charset="0"/>
              </a:rPr>
              <a:t>AV/CV </a:t>
            </a:r>
            <a:r>
              <a:rPr lang="en-US" altLang="en-US" dirty="0">
                <a:solidFill>
                  <a:srgbClr val="000000"/>
                </a:solidFill>
                <a:latin typeface="Arial" panose="020B0604020202020204" pitchFamily="34" charset="0"/>
                <a:cs typeface="Arial" panose="020B0604020202020204" pitchFamily="34" charset="0"/>
              </a:rPr>
              <a:t>technical, policy or regulatory issues; </a:t>
            </a:r>
            <a:r>
              <a:rPr lang="en-US" altLang="en-US" dirty="0" smtClean="0">
                <a:solidFill>
                  <a:srgbClr val="000000"/>
                </a:solidFill>
                <a:latin typeface="Arial" panose="020B0604020202020204" pitchFamily="34" charset="0"/>
                <a:cs typeface="Arial" panose="020B0604020202020204" pitchFamily="34" charset="0"/>
              </a:rPr>
              <a:t/>
            </a:r>
            <a:br>
              <a:rPr lang="en-US" altLang="en-US" dirty="0" smtClean="0">
                <a:solidFill>
                  <a:srgbClr val="000000"/>
                </a:solidFill>
                <a:latin typeface="Arial" panose="020B0604020202020204" pitchFamily="34" charset="0"/>
                <a:cs typeface="Arial" panose="020B0604020202020204" pitchFamily="34" charset="0"/>
              </a:rPr>
            </a:br>
            <a:endParaRPr lang="en-US" altLang="en-US" dirty="0">
              <a:solidFill>
                <a:srgbClr val="000000"/>
              </a:solidFill>
              <a:latin typeface="Arial" panose="020B0604020202020204" pitchFamily="34" charset="0"/>
              <a:cs typeface="Arial" panose="020B0604020202020204" pitchFamily="34" charset="0"/>
            </a:endParaRPr>
          </a:p>
          <a:p>
            <a:pPr lvl="1">
              <a:spcBef>
                <a:spcPct val="0"/>
              </a:spcBef>
              <a:spcAft>
                <a:spcPts val="600"/>
              </a:spcAft>
              <a:buFont typeface="Wingdings" panose="05000000000000000000" pitchFamily="2" charset="2"/>
              <a:buChar char="ü"/>
            </a:pPr>
            <a:r>
              <a:rPr lang="en-US" altLang="en-US" dirty="0">
                <a:solidFill>
                  <a:srgbClr val="000000"/>
                </a:solidFill>
                <a:latin typeface="Arial" panose="020B0604020202020204" pitchFamily="34" charset="0"/>
                <a:cs typeface="Arial" panose="020B0604020202020204" pitchFamily="34" charset="0"/>
              </a:rPr>
              <a:t>the development of </a:t>
            </a:r>
            <a:r>
              <a:rPr lang="en-US" altLang="en-US" dirty="0" smtClean="0">
                <a:solidFill>
                  <a:srgbClr val="000000"/>
                </a:solidFill>
                <a:latin typeface="Arial" panose="020B0604020202020204" pitchFamily="34" charset="0"/>
                <a:cs typeface="Arial" panose="020B0604020202020204" pitchFamily="34" charset="0"/>
              </a:rPr>
              <a:t>AV/CV </a:t>
            </a:r>
            <a:r>
              <a:rPr lang="en-US" altLang="en-US" dirty="0">
                <a:solidFill>
                  <a:srgbClr val="000000"/>
                </a:solidFill>
                <a:latin typeface="Arial" panose="020B0604020202020204" pitchFamily="34" charset="0"/>
                <a:cs typeface="Arial" panose="020B0604020202020204" pitchFamily="34" charset="0"/>
              </a:rPr>
              <a:t>codes, standards, certifications and guidelines; capacity-building and knowledge-sharing activities; </a:t>
            </a:r>
            <a:r>
              <a:rPr lang="en-US" altLang="en-US" dirty="0" smtClean="0">
                <a:solidFill>
                  <a:srgbClr val="000000"/>
                </a:solidFill>
                <a:latin typeface="Arial" panose="020B0604020202020204" pitchFamily="34" charset="0"/>
                <a:cs typeface="Arial" panose="020B0604020202020204" pitchFamily="34" charset="0"/>
              </a:rPr>
              <a:t>and</a:t>
            </a:r>
            <a:br>
              <a:rPr lang="en-US" altLang="en-US" dirty="0" smtClean="0">
                <a:solidFill>
                  <a:srgbClr val="000000"/>
                </a:solidFill>
                <a:latin typeface="Arial" panose="020B0604020202020204" pitchFamily="34" charset="0"/>
                <a:cs typeface="Arial" panose="020B0604020202020204" pitchFamily="34" charset="0"/>
              </a:rPr>
            </a:br>
            <a:endParaRPr lang="en-US" altLang="en-US" dirty="0">
              <a:solidFill>
                <a:srgbClr val="000000"/>
              </a:solidFill>
              <a:latin typeface="Arial" panose="020B0604020202020204" pitchFamily="34" charset="0"/>
              <a:cs typeface="Arial" panose="020B0604020202020204" pitchFamily="34" charset="0"/>
            </a:endParaRPr>
          </a:p>
          <a:p>
            <a:pPr lvl="1">
              <a:spcBef>
                <a:spcPct val="0"/>
              </a:spcBef>
              <a:spcAft>
                <a:spcPts val="600"/>
              </a:spcAft>
              <a:buFont typeface="Wingdings" panose="05000000000000000000" pitchFamily="2" charset="2"/>
              <a:buChar char="ü"/>
            </a:pPr>
            <a:r>
              <a:rPr lang="en-US" altLang="en-US" dirty="0">
                <a:solidFill>
                  <a:srgbClr val="000000"/>
                </a:solidFill>
                <a:latin typeface="Arial" panose="020B0604020202020204" pitchFamily="34" charset="0"/>
                <a:cs typeface="Arial" panose="020B0604020202020204" pitchFamily="34" charset="0"/>
              </a:rPr>
              <a:t>activities that identify and mitigate potential cybersecurity vulnerabilities </a:t>
            </a:r>
          </a:p>
          <a:p>
            <a:pPr>
              <a:spcBef>
                <a:spcPct val="0"/>
              </a:spcBef>
              <a:spcAft>
                <a:spcPts val="600"/>
              </a:spcAft>
              <a:buFontTx/>
              <a:buNone/>
            </a:pPr>
            <a:endParaRPr lang="en-US" altLang="en-US" sz="1800" dirty="0">
              <a:solidFill>
                <a:srgbClr val="000000"/>
              </a:solidFill>
              <a:latin typeface="Arial" panose="020B0604020202020204" pitchFamily="34" charset="0"/>
              <a:cs typeface="Times New Roman" panose="02020603050405020304" pitchFamily="18" charset="0"/>
            </a:endParaRPr>
          </a:p>
          <a:p>
            <a:pPr>
              <a:spcBef>
                <a:spcPct val="0"/>
              </a:spcBef>
              <a:buFontTx/>
              <a:buNone/>
            </a:pPr>
            <a:endParaRPr lang="en-US" altLang="en-US" sz="1400" b="1" dirty="0">
              <a:solidFill>
                <a:srgbClr val="336699"/>
              </a:solidFill>
              <a:cs typeface="Times New Roman" panose="02020603050405020304" pitchFamily="18" charset="0"/>
            </a:endParaRPr>
          </a:p>
          <a:p>
            <a:pPr>
              <a:spcBef>
                <a:spcPct val="0"/>
              </a:spcBef>
              <a:buClr>
                <a:schemeClr val="tx1"/>
              </a:buClr>
              <a:buFontTx/>
              <a:buNone/>
            </a:pPr>
            <a:endParaRPr lang="en-CA" altLang="en-US" sz="1200" dirty="0">
              <a:cs typeface="Times New Roman" panose="02020603050405020304" pitchFamily="18" charset="0"/>
            </a:endParaRPr>
          </a:p>
        </p:txBody>
      </p:sp>
      <p:sp>
        <p:nvSpPr>
          <p:cNvPr id="6" name="Rectangle 2050"/>
          <p:cNvSpPr txBox="1">
            <a:spLocks noChangeArrowheads="1"/>
          </p:cNvSpPr>
          <p:nvPr/>
        </p:nvSpPr>
        <p:spPr>
          <a:xfrm>
            <a:off x="251520" y="692696"/>
            <a:ext cx="8674100" cy="825500"/>
          </a:xfrm>
          <a:prstGeom prst="rect">
            <a:avLst/>
          </a:prstGeom>
          <a:noFill/>
          <a:extLst>
            <a:ext uri="{909E8E84-426E-40DD-AFC4-6F175D3DCCD1}">
              <a14:hiddenFill xmlns:a14="http://schemas.microsoft.com/office/drawing/2010/main">
                <a:solidFill>
                  <a:srgbClr val="FFFFFF"/>
                </a:solidFill>
              </a14:hiddenFill>
            </a:ext>
          </a:extLst>
        </p:spPr>
        <p:txBody>
          <a:bodyPr/>
          <a:lstStyle>
            <a:lvl1pPr algn="l" rtl="0" eaLnBrk="0" fontAlgn="base" hangingPunct="0">
              <a:spcBef>
                <a:spcPct val="0"/>
              </a:spcBef>
              <a:spcAft>
                <a:spcPct val="0"/>
              </a:spcAft>
              <a:defRPr sz="3300" cap="all">
                <a:solidFill>
                  <a:srgbClr val="16165D"/>
                </a:solidFill>
                <a:latin typeface="Helvetica"/>
                <a:ea typeface="ＭＳ Ｐゴシック" pitchFamily="-110" charset="-128"/>
                <a:cs typeface="Helvetica"/>
              </a:defRPr>
            </a:lvl1pPr>
            <a:lvl2pPr algn="l" rtl="0" eaLnBrk="0" fontAlgn="base" hangingPunct="0">
              <a:spcBef>
                <a:spcPct val="0"/>
              </a:spcBef>
              <a:spcAft>
                <a:spcPct val="0"/>
              </a:spcAft>
              <a:defRPr sz="3300">
                <a:solidFill>
                  <a:srgbClr val="16165D"/>
                </a:solidFill>
                <a:latin typeface="Helvetica" pitchFamily="-110" charset="0"/>
                <a:ea typeface="ＭＳ Ｐゴシック" pitchFamily="-110" charset="-128"/>
                <a:cs typeface="Helvetica" pitchFamily="34" charset="0"/>
              </a:defRPr>
            </a:lvl2pPr>
            <a:lvl3pPr algn="l" rtl="0" eaLnBrk="0" fontAlgn="base" hangingPunct="0">
              <a:spcBef>
                <a:spcPct val="0"/>
              </a:spcBef>
              <a:spcAft>
                <a:spcPct val="0"/>
              </a:spcAft>
              <a:defRPr sz="3300">
                <a:solidFill>
                  <a:srgbClr val="16165D"/>
                </a:solidFill>
                <a:latin typeface="Helvetica" pitchFamily="-110" charset="0"/>
                <a:ea typeface="ＭＳ Ｐゴシック" pitchFamily="-110" charset="-128"/>
                <a:cs typeface="Helvetica" pitchFamily="34" charset="0"/>
              </a:defRPr>
            </a:lvl3pPr>
            <a:lvl4pPr algn="l" rtl="0" eaLnBrk="0" fontAlgn="base" hangingPunct="0">
              <a:spcBef>
                <a:spcPct val="0"/>
              </a:spcBef>
              <a:spcAft>
                <a:spcPct val="0"/>
              </a:spcAft>
              <a:defRPr sz="3300">
                <a:solidFill>
                  <a:srgbClr val="16165D"/>
                </a:solidFill>
                <a:latin typeface="Helvetica" pitchFamily="-110" charset="0"/>
                <a:ea typeface="ＭＳ Ｐゴシック" pitchFamily="-110" charset="-128"/>
                <a:cs typeface="Helvetica" pitchFamily="34" charset="0"/>
              </a:defRPr>
            </a:lvl4pPr>
            <a:lvl5pPr algn="l" rtl="0" eaLnBrk="0" fontAlgn="base" hangingPunct="0">
              <a:spcBef>
                <a:spcPct val="0"/>
              </a:spcBef>
              <a:spcAft>
                <a:spcPct val="0"/>
              </a:spcAft>
              <a:defRPr sz="3300">
                <a:solidFill>
                  <a:srgbClr val="16165D"/>
                </a:solidFill>
                <a:latin typeface="Helvetica" pitchFamily="-110" charset="0"/>
                <a:ea typeface="ＭＳ Ｐゴシック" pitchFamily="-110" charset="-128"/>
                <a:cs typeface="Helvetica" pitchFamily="34"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defRPr/>
            </a:pPr>
            <a:r>
              <a:rPr lang="en-US" sz="2800" b="1" cap="none" dirty="0" smtClean="0">
                <a:solidFill>
                  <a:srgbClr val="002060"/>
                </a:solidFill>
                <a:latin typeface="Arial" panose="020B0604020202020204" pitchFamily="34" charset="0"/>
                <a:cs typeface="Arial" panose="020B0604020202020204" pitchFamily="34" charset="0"/>
              </a:rPr>
              <a:t>Program to Advance AV/CV Testing  </a:t>
            </a:r>
            <a:endParaRPr lang="en-CA" altLang="en-US" sz="2800" b="1" kern="0" cap="none" dirty="0" smtClean="0">
              <a:latin typeface="Arial" panose="020B0604020202020204" pitchFamily="34" charset="0"/>
              <a:ea typeface="ＭＳ Ｐゴシック" panose="020B0600070205080204" pitchFamily="34" charset="-128"/>
              <a:cs typeface="Arial" panose="020B0604020202020204" pitchFamily="34" charset="0"/>
            </a:endParaRPr>
          </a:p>
        </p:txBody>
      </p:sp>
      <p:pic>
        <p:nvPicPr>
          <p:cNvPr id="4" name="Picture 8" descr="C:\Users\klompr\AppData\Local\Microsoft\Windows\Temporary Internet Files\Content.Outlook\53I7E363\e3fb0ebddbb34a2f903166d1666bd53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1180" y="548680"/>
            <a:ext cx="2200275" cy="632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4992704"/>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506194" y="2780928"/>
            <a:ext cx="8145341" cy="3946124"/>
          </a:xfrm>
          <a:prstGeom prst="roundRect">
            <a:avLst>
              <a:gd name="adj" fmla="val 8643"/>
            </a:avLst>
          </a:prstGeom>
          <a:ln/>
        </p:spPr>
        <p:style>
          <a:lnRef idx="2">
            <a:schemeClr val="accent5"/>
          </a:lnRef>
          <a:fillRef idx="1">
            <a:schemeClr val="lt1"/>
          </a:fillRef>
          <a:effectRef idx="0">
            <a:schemeClr val="accent5"/>
          </a:effectRef>
          <a:fontRef idx="minor">
            <a:schemeClr val="dk1"/>
          </a:fontRef>
        </p:style>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spcBef>
                <a:spcPts val="1200"/>
              </a:spcBef>
              <a:buNone/>
            </a:pPr>
            <a:r>
              <a:rPr lang="en-CA" sz="2800" b="1" dirty="0" smtClean="0">
                <a:latin typeface="Arial" panose="020B0604020202020204" pitchFamily="34" charset="0"/>
                <a:cs typeface="Arial" panose="020B0604020202020204" pitchFamily="34" charset="0"/>
              </a:rPr>
              <a:t>Key Recommendations:</a:t>
            </a:r>
          </a:p>
          <a:p>
            <a:pPr>
              <a:spcBef>
                <a:spcPts val="1200"/>
              </a:spcBef>
            </a:pPr>
            <a:r>
              <a:rPr lang="en-CA" sz="2800" dirty="0" smtClean="0">
                <a:latin typeface="Arial" panose="020B0604020202020204" pitchFamily="34" charset="0"/>
                <a:cs typeface="Arial" panose="020B0604020202020204" pitchFamily="34" charset="0"/>
              </a:rPr>
              <a:t>Develop a National Policy Framework.</a:t>
            </a:r>
          </a:p>
          <a:p>
            <a:pPr>
              <a:spcBef>
                <a:spcPts val="1200"/>
              </a:spcBef>
            </a:pPr>
            <a:r>
              <a:rPr lang="en-CA" sz="2800" dirty="0" smtClean="0">
                <a:latin typeface="Arial" panose="020B0604020202020204" pitchFamily="34" charset="0"/>
                <a:cs typeface="Arial" panose="020B0604020202020204" pitchFamily="34" charset="0"/>
              </a:rPr>
              <a:t>Align testing and regulatory frameworks</a:t>
            </a:r>
            <a:r>
              <a:rPr lang="en-CA" sz="2800" dirty="0">
                <a:latin typeface="Arial" panose="020B0604020202020204" pitchFamily="34" charset="0"/>
                <a:cs typeface="Arial" panose="020B0604020202020204" pitchFamily="34" charset="0"/>
              </a:rPr>
              <a:t> </a:t>
            </a:r>
            <a:r>
              <a:rPr lang="en-CA" sz="2800" dirty="0" smtClean="0">
                <a:latin typeface="Arial" panose="020B0604020202020204" pitchFamily="34" charset="0"/>
                <a:cs typeface="Arial" panose="020B0604020202020204" pitchFamily="34" charset="0"/>
              </a:rPr>
              <a:t>across jurisdictions.</a:t>
            </a:r>
          </a:p>
          <a:p>
            <a:pPr>
              <a:spcBef>
                <a:spcPts val="1200"/>
              </a:spcBef>
            </a:pPr>
            <a:r>
              <a:rPr lang="en-CA" sz="2800" dirty="0" smtClean="0">
                <a:latin typeface="Arial" panose="020B0604020202020204" pitchFamily="34" charset="0"/>
                <a:cs typeface="Arial" panose="020B0604020202020204" pitchFamily="34" charset="0"/>
              </a:rPr>
              <a:t>Continue to promote, test, and invest in AV/CV technology with industry and academia.</a:t>
            </a:r>
          </a:p>
        </p:txBody>
      </p:sp>
      <p:sp>
        <p:nvSpPr>
          <p:cNvPr id="3" name="Slide Number Placeholder 2"/>
          <p:cNvSpPr>
            <a:spLocks noGrp="1"/>
          </p:cNvSpPr>
          <p:nvPr>
            <p:ph type="sldNum" sz="quarter" idx="4294967295"/>
          </p:nvPr>
        </p:nvSpPr>
        <p:spPr>
          <a:xfrm>
            <a:off x="7620000" y="18288"/>
            <a:ext cx="1066800" cy="329184"/>
          </a:xfrm>
          <a:prstGeom prst="rect">
            <a:avLst/>
          </a:prstGeom>
        </p:spPr>
        <p:txBody>
          <a:bodyPr/>
          <a:lstStyle/>
          <a:p>
            <a:fld id="{7F23CBB5-7F2E-47AD-96A4-D0BE034F36B9}" type="slidenum">
              <a:rPr lang="en-CA" smtClean="0"/>
              <a:t>7</a:t>
            </a:fld>
            <a:endParaRPr lang="en-CA"/>
          </a:p>
        </p:txBody>
      </p:sp>
      <p:sp>
        <p:nvSpPr>
          <p:cNvPr id="9" name="Title 1"/>
          <p:cNvSpPr txBox="1">
            <a:spLocks/>
          </p:cNvSpPr>
          <p:nvPr/>
        </p:nvSpPr>
        <p:spPr bwMode="auto">
          <a:xfrm>
            <a:off x="406081" y="393660"/>
            <a:ext cx="8278812" cy="10795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300" cap="all">
                <a:solidFill>
                  <a:srgbClr val="16165D"/>
                </a:solidFill>
                <a:latin typeface="Helvetica"/>
                <a:ea typeface="ＭＳ Ｐゴシック" pitchFamily="34" charset="-128"/>
                <a:cs typeface="Helvetica"/>
              </a:defRPr>
            </a:lvl1pPr>
            <a:lvl2pPr algn="l" rtl="0" eaLnBrk="0" fontAlgn="base" hangingPunct="0">
              <a:spcBef>
                <a:spcPct val="0"/>
              </a:spcBef>
              <a:spcAft>
                <a:spcPct val="0"/>
              </a:spcAft>
              <a:defRPr sz="3300">
                <a:solidFill>
                  <a:srgbClr val="16165D"/>
                </a:solidFill>
                <a:latin typeface="Helvetica" pitchFamily="-110" charset="0"/>
                <a:ea typeface="ＭＳ Ｐゴシック" pitchFamily="34" charset="-128"/>
                <a:cs typeface="Helvetica" pitchFamily="-110" charset="0"/>
              </a:defRPr>
            </a:lvl2pPr>
            <a:lvl3pPr algn="l" rtl="0" eaLnBrk="0" fontAlgn="base" hangingPunct="0">
              <a:spcBef>
                <a:spcPct val="0"/>
              </a:spcBef>
              <a:spcAft>
                <a:spcPct val="0"/>
              </a:spcAft>
              <a:defRPr sz="3300">
                <a:solidFill>
                  <a:srgbClr val="16165D"/>
                </a:solidFill>
                <a:latin typeface="Helvetica" pitchFamily="-110" charset="0"/>
                <a:ea typeface="ＭＳ Ｐゴシック" pitchFamily="34" charset="-128"/>
                <a:cs typeface="Helvetica" pitchFamily="-110" charset="0"/>
              </a:defRPr>
            </a:lvl3pPr>
            <a:lvl4pPr algn="l" rtl="0" eaLnBrk="0" fontAlgn="base" hangingPunct="0">
              <a:spcBef>
                <a:spcPct val="0"/>
              </a:spcBef>
              <a:spcAft>
                <a:spcPct val="0"/>
              </a:spcAft>
              <a:defRPr sz="3300">
                <a:solidFill>
                  <a:srgbClr val="16165D"/>
                </a:solidFill>
                <a:latin typeface="Helvetica" pitchFamily="-110" charset="0"/>
                <a:ea typeface="ＭＳ Ｐゴシック" pitchFamily="34" charset="-128"/>
                <a:cs typeface="Helvetica" pitchFamily="-110" charset="0"/>
              </a:defRPr>
            </a:lvl4pPr>
            <a:lvl5pPr algn="l" rtl="0" eaLnBrk="0" fontAlgn="base" hangingPunct="0">
              <a:spcBef>
                <a:spcPct val="0"/>
              </a:spcBef>
              <a:spcAft>
                <a:spcPct val="0"/>
              </a:spcAft>
              <a:defRPr sz="3300">
                <a:solidFill>
                  <a:srgbClr val="16165D"/>
                </a:solidFill>
                <a:latin typeface="Helvetica" pitchFamily="-110" charset="0"/>
                <a:ea typeface="ＭＳ Ｐゴシック" pitchFamily="34" charset="-128"/>
                <a:cs typeface="Helvetica" pitchFamily="-110"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defRPr/>
            </a:pPr>
            <a:r>
              <a:rPr lang="en-US" altLang="en-US" sz="2400" b="1" cap="none" dirty="0">
                <a:solidFill>
                  <a:srgbClr val="002060"/>
                </a:solidFill>
                <a:latin typeface="Arial" panose="020B0604020202020204" pitchFamily="34" charset="0"/>
                <a:cs typeface="Arial" panose="020B0604020202020204" pitchFamily="34" charset="0"/>
              </a:rPr>
              <a:t>Forging a common approach across </a:t>
            </a:r>
            <a:r>
              <a:rPr lang="en-US" altLang="en-US" sz="2400" b="1" cap="none" dirty="0" smtClean="0">
                <a:solidFill>
                  <a:srgbClr val="002060"/>
                </a:solidFill>
                <a:latin typeface="Arial" panose="020B0604020202020204" pitchFamily="34" charset="0"/>
                <a:cs typeface="Arial" panose="020B0604020202020204" pitchFamily="34" charset="0"/>
              </a:rPr>
              <a:t>FPT jurisdictions</a:t>
            </a:r>
            <a:endParaRPr lang="en-US" sz="3600" kern="0" dirty="0">
              <a:latin typeface="Arial" panose="020B0604020202020204" pitchFamily="34" charset="0"/>
              <a:cs typeface="Arial" panose="020B0604020202020204" pitchFamily="34" charset="0"/>
            </a:endParaRPr>
          </a:p>
        </p:txBody>
      </p:sp>
      <p:sp>
        <p:nvSpPr>
          <p:cNvPr id="8" name="Content Placeholder 2"/>
          <p:cNvSpPr txBox="1">
            <a:spLocks/>
          </p:cNvSpPr>
          <p:nvPr/>
        </p:nvSpPr>
        <p:spPr>
          <a:xfrm>
            <a:off x="472816" y="1447620"/>
            <a:ext cx="8347656" cy="1861993"/>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2200" dirty="0" smtClean="0">
                <a:latin typeface="Arial" panose="020B0604020202020204" pitchFamily="34" charset="0"/>
                <a:cs typeface="Arial" panose="020B0604020202020204" pitchFamily="34" charset="0"/>
              </a:rPr>
              <a:t>On January 29, 2019, the Council of Ministers </a:t>
            </a:r>
            <a:r>
              <a:rPr lang="en-US" sz="2200" dirty="0" smtClean="0">
                <a:latin typeface="Arial" panose="020B0604020202020204" pitchFamily="34" charset="0"/>
                <a:cs typeface="Arial" panose="020B0604020202020204" pitchFamily="34" charset="0"/>
              </a:rPr>
              <a:t>Responsible </a:t>
            </a:r>
            <a:r>
              <a:rPr lang="en-US" sz="2200" dirty="0">
                <a:latin typeface="Arial" panose="020B0604020202020204" pitchFamily="34" charset="0"/>
                <a:cs typeface="Arial" panose="020B0604020202020204" pitchFamily="34" charset="0"/>
              </a:rPr>
              <a:t>for Transportation and Highway Safety </a:t>
            </a:r>
            <a:r>
              <a:rPr lang="en-CA" sz="2200" dirty="0" smtClean="0">
                <a:latin typeface="Arial" panose="020B0604020202020204" pitchFamily="34" charset="0"/>
                <a:cs typeface="Arial" panose="020B0604020202020204" pitchFamily="34" charset="0"/>
              </a:rPr>
              <a:t>endorsed a report </a:t>
            </a:r>
            <a:r>
              <a:rPr lang="en-CA" sz="2200" i="1" dirty="0" smtClean="0">
                <a:latin typeface="Arial" panose="020B0604020202020204" pitchFamily="34" charset="0"/>
                <a:cs typeface="Arial" panose="020B0604020202020204" pitchFamily="34" charset="0"/>
              </a:rPr>
              <a:t>The Future of Automated Vehicles in Canada</a:t>
            </a:r>
            <a:endParaRPr lang="en-CA"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34500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1520" y="1385890"/>
            <a:ext cx="8640960" cy="2462213"/>
          </a:xfrm>
          <a:prstGeom prst="rect">
            <a:avLst/>
          </a:prstGeom>
          <a:noFill/>
          <a:ln w="28575">
            <a:solidFill>
              <a:srgbClr val="9EB797"/>
            </a:solidFill>
          </a:ln>
        </p:spPr>
        <p:txBody>
          <a:bodyPr wrap="square" rtlCol="0">
            <a:spAutoFit/>
          </a:bodyPr>
          <a:lstStyle/>
          <a:p>
            <a:pPr>
              <a:spcAft>
                <a:spcPts val="600"/>
              </a:spcAft>
            </a:pPr>
            <a:r>
              <a:rPr lang="en-US" sz="1800" b="1" dirty="0" smtClean="0">
                <a:latin typeface="Arial" panose="020B0604020202020204" pitchFamily="34" charset="0"/>
                <a:ea typeface="Times New Roman" panose="02020603050405020304" pitchFamily="18" charset="0"/>
                <a:cs typeface="Arial" panose="020B0604020202020204" pitchFamily="34" charset="0"/>
              </a:rPr>
              <a:t>January 29, 2018:  Release of the Standing Senate Committee on Transport and Communications report, </a:t>
            </a:r>
            <a:r>
              <a:rPr lang="en-US" sz="1800" b="1" i="1" dirty="0" smtClean="0">
                <a:latin typeface="Arial" panose="020B0604020202020204" pitchFamily="34" charset="0"/>
                <a:ea typeface="Times New Roman" panose="02020603050405020304" pitchFamily="18" charset="0"/>
                <a:cs typeface="Arial" panose="020B0604020202020204" pitchFamily="34" charset="0"/>
              </a:rPr>
              <a:t>Driving Change: Technology and the Future of the Automated Vehicle</a:t>
            </a:r>
            <a:br>
              <a:rPr lang="en-US" sz="1800" b="1" i="1" dirty="0" smtClean="0">
                <a:latin typeface="Arial" panose="020B0604020202020204" pitchFamily="34" charset="0"/>
                <a:ea typeface="Times New Roman" panose="02020603050405020304" pitchFamily="18" charset="0"/>
                <a:cs typeface="Arial" panose="020B0604020202020204" pitchFamily="34" charset="0"/>
              </a:rPr>
            </a:br>
            <a:endParaRPr lang="en-US" sz="1800" b="1" i="1" dirty="0" smtClean="0">
              <a:latin typeface="Arial" panose="020B0604020202020204" pitchFamily="34" charset="0"/>
              <a:ea typeface="Times New Roman" panose="02020603050405020304" pitchFamily="18" charset="0"/>
              <a:cs typeface="Arial" panose="020B0604020202020204" pitchFamily="34" charset="0"/>
            </a:endParaRPr>
          </a:p>
          <a:p>
            <a:pPr marL="285750" indent="-285750">
              <a:spcAft>
                <a:spcPts val="600"/>
              </a:spcAft>
              <a:buFont typeface="Arial" panose="020B0604020202020204" pitchFamily="34" charset="0"/>
              <a:buChar char="•"/>
            </a:pPr>
            <a:r>
              <a:rPr lang="en-US" sz="1800" dirty="0" smtClean="0">
                <a:latin typeface="Arial" panose="020B0604020202020204" pitchFamily="34" charset="0"/>
                <a:cs typeface="Arial" panose="020B0604020202020204" pitchFamily="34" charset="0"/>
              </a:rPr>
              <a:t>The </a:t>
            </a:r>
            <a:r>
              <a:rPr lang="en-US" sz="1800" dirty="0">
                <a:latin typeface="Arial" panose="020B0604020202020204" pitchFamily="34" charset="0"/>
                <a:cs typeface="Arial" panose="020B0604020202020204" pitchFamily="34" charset="0"/>
              </a:rPr>
              <a:t>report sets out 16 recommendations </a:t>
            </a:r>
            <a:r>
              <a:rPr lang="en-US" sz="1800" dirty="0" smtClean="0">
                <a:latin typeface="Arial" panose="020B0604020202020204" pitchFamily="34" charset="0"/>
                <a:cs typeface="Arial" panose="020B0604020202020204" pitchFamily="34" charset="0"/>
              </a:rPr>
              <a:t>for the Government of Canada related </a:t>
            </a:r>
            <a:r>
              <a:rPr lang="en-US" sz="1800" dirty="0">
                <a:latin typeface="Arial" panose="020B0604020202020204" pitchFamily="34" charset="0"/>
                <a:cs typeface="Arial" panose="020B0604020202020204" pitchFamily="34" charset="0"/>
              </a:rPr>
              <a:t>to policy and regulation, safety standards, spectrum, cybersecurity, data privacy, R&amp;D, a modernized MVTC, and skills and employment</a:t>
            </a:r>
            <a:r>
              <a:rPr lang="en-US" sz="1800" dirty="0" smtClean="0">
                <a:latin typeface="Arial" panose="020B0604020202020204" pitchFamily="34" charset="0"/>
                <a:cs typeface="Arial" panose="020B0604020202020204" pitchFamily="34" charset="0"/>
              </a:rPr>
              <a:t>.</a:t>
            </a:r>
          </a:p>
          <a:p>
            <a:pPr lvl="0">
              <a:spcAft>
                <a:spcPts val="600"/>
              </a:spcAft>
            </a:pPr>
            <a:endParaRPr lang="en-US" sz="1800" b="1" dirty="0">
              <a:latin typeface="Helvetica" pitchFamily="34" charset="0"/>
              <a:ea typeface="Times New Roman" panose="02020603050405020304" pitchFamily="18" charset="0"/>
            </a:endParaRPr>
          </a:p>
        </p:txBody>
      </p:sp>
      <p:sp>
        <p:nvSpPr>
          <p:cNvPr id="6" name="Rectangle 5"/>
          <p:cNvSpPr/>
          <p:nvPr/>
        </p:nvSpPr>
        <p:spPr>
          <a:xfrm>
            <a:off x="395536" y="731073"/>
            <a:ext cx="8208912" cy="584775"/>
          </a:xfrm>
          <a:prstGeom prst="rect">
            <a:avLst/>
          </a:prstGeom>
        </p:spPr>
        <p:txBody>
          <a:bodyPr wrap="square">
            <a:spAutoFit/>
          </a:bodyPr>
          <a:lstStyle/>
          <a:p>
            <a:pPr marL="342900" lvl="1" indent="-342900">
              <a:spcBef>
                <a:spcPts val="0"/>
              </a:spcBef>
              <a:spcAft>
                <a:spcPts val="0"/>
              </a:spcAft>
              <a:buClr>
                <a:schemeClr val="accent6">
                  <a:lumMod val="75000"/>
                </a:schemeClr>
              </a:buClr>
              <a:buFont typeface="Arial" panose="020B0604020202020204" pitchFamily="34" charset="0"/>
              <a:buChar char="•"/>
            </a:pPr>
            <a:endParaRPr lang="en-US" sz="1600" dirty="0">
              <a:solidFill>
                <a:srgbClr val="000000"/>
              </a:solidFill>
              <a:latin typeface="Helvetica" pitchFamily="34" charset="0"/>
              <a:cs typeface="Helvetica" pitchFamily="34" charset="0"/>
            </a:endParaRPr>
          </a:p>
          <a:p>
            <a:pPr marL="342900" lvl="1" indent="-342900">
              <a:spcBef>
                <a:spcPts val="0"/>
              </a:spcBef>
              <a:spcAft>
                <a:spcPts val="0"/>
              </a:spcAft>
              <a:buClr>
                <a:schemeClr val="accent6">
                  <a:lumMod val="75000"/>
                </a:schemeClr>
              </a:buClr>
              <a:buFont typeface="Arial" panose="020B0604020202020204" pitchFamily="34" charset="0"/>
              <a:buChar char="•"/>
            </a:pPr>
            <a:endParaRPr lang="en-US" sz="1600" dirty="0">
              <a:latin typeface="Helvetica" pitchFamily="34" charset="0"/>
              <a:cs typeface="Helvetica" pitchFamily="34" charset="0"/>
            </a:endParaRPr>
          </a:p>
        </p:txBody>
      </p:sp>
      <p:sp>
        <p:nvSpPr>
          <p:cNvPr id="4" name="Rectangle 3"/>
          <p:cNvSpPr/>
          <p:nvPr/>
        </p:nvSpPr>
        <p:spPr>
          <a:xfrm>
            <a:off x="179512" y="630902"/>
            <a:ext cx="4758034" cy="523220"/>
          </a:xfrm>
          <a:prstGeom prst="rect">
            <a:avLst/>
          </a:prstGeom>
        </p:spPr>
        <p:txBody>
          <a:bodyPr wrap="none">
            <a:spAutoFit/>
          </a:bodyPr>
          <a:lstStyle/>
          <a:p>
            <a:r>
              <a:rPr lang="en-CA" sz="2800" b="1" kern="0" dirty="0" smtClean="0">
                <a:solidFill>
                  <a:srgbClr val="16165D"/>
                </a:solidFill>
                <a:latin typeface="Arial" panose="020B0604020202020204" pitchFamily="34" charset="0"/>
                <a:cs typeface="Arial" panose="020B0604020202020204" pitchFamily="34" charset="0"/>
              </a:rPr>
              <a:t>Important Considerations  </a:t>
            </a:r>
            <a:endParaRPr lang="en-US" sz="2800" dirty="0">
              <a:latin typeface="Arial" panose="020B0604020202020204" pitchFamily="34" charset="0"/>
              <a:cs typeface="Arial" panose="020B0604020202020204" pitchFamily="34" charset="0"/>
            </a:endParaRPr>
          </a:p>
        </p:txBody>
      </p:sp>
      <p:sp>
        <p:nvSpPr>
          <p:cNvPr id="10" name="TextBox 9"/>
          <p:cNvSpPr txBox="1"/>
          <p:nvPr/>
        </p:nvSpPr>
        <p:spPr>
          <a:xfrm>
            <a:off x="251520" y="3918145"/>
            <a:ext cx="8640960" cy="2739211"/>
          </a:xfrm>
          <a:prstGeom prst="rect">
            <a:avLst/>
          </a:prstGeom>
          <a:noFill/>
          <a:ln w="28575">
            <a:solidFill>
              <a:srgbClr val="9EB797"/>
            </a:solidFill>
          </a:ln>
        </p:spPr>
        <p:txBody>
          <a:bodyPr wrap="square" rtlCol="0">
            <a:spAutoFit/>
          </a:bodyPr>
          <a:lstStyle/>
          <a:p>
            <a:pPr lvl="0">
              <a:spcAft>
                <a:spcPts val="600"/>
              </a:spcAft>
            </a:pPr>
            <a:r>
              <a:rPr lang="en-US" sz="1800" b="1" dirty="0" smtClean="0">
                <a:latin typeface="Arial" panose="020B0604020202020204" pitchFamily="34" charset="0"/>
                <a:ea typeface="Times New Roman" panose="02020603050405020304" pitchFamily="18" charset="0"/>
                <a:cs typeface="Arial" panose="020B0604020202020204" pitchFamily="34" charset="0"/>
              </a:rPr>
              <a:t>Regulatory Reform</a:t>
            </a:r>
          </a:p>
          <a:p>
            <a:pPr lvl="0">
              <a:spcAft>
                <a:spcPts val="600"/>
              </a:spcAft>
            </a:pPr>
            <a:endParaRPr lang="en-US" sz="1800" b="1" i="1" dirty="0">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en-CA" sz="1800" dirty="0">
                <a:latin typeface="Arial" panose="020B0604020202020204" pitchFamily="34" charset="0"/>
                <a:cs typeface="Arial" panose="020B0604020202020204" pitchFamily="34" charset="0"/>
              </a:rPr>
              <a:t>Budget 2018 proposes to provide $11.5 million over three years, starting in 2018–19, for the Government to pursue a regulatory reform agenda focused on supporting innovation and business investment. The goal is to make the Canadian regulatory system more agile, transparent and responsive, so that businesses across the country can explore and act on new opportunities, resulting in benefits for all Canadians. </a:t>
            </a:r>
            <a:endParaRPr lang="en-CA" sz="18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CA" sz="1800" b="1" dirty="0">
              <a:latin typeface="Helvetica" pitchFamily="34" charset="0"/>
              <a:ea typeface="Times New Roman" panose="02020603050405020304" pitchFamily="18" charset="0"/>
            </a:endParaRPr>
          </a:p>
        </p:txBody>
      </p:sp>
    </p:spTree>
    <p:extLst>
      <p:ext uri="{BB962C8B-B14F-4D97-AF65-F5344CB8AC3E}">
        <p14:creationId xmlns:p14="http://schemas.microsoft.com/office/powerpoint/2010/main" val="28030706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1"/>
          <p:cNvSpPr>
            <a:spLocks noGrp="1"/>
          </p:cNvSpPr>
          <p:nvPr>
            <p:ph type="title"/>
          </p:nvPr>
        </p:nvSpPr>
        <p:spPr>
          <a:xfrm>
            <a:off x="179512" y="646712"/>
            <a:ext cx="8229600" cy="589280"/>
          </a:xfrm>
        </p:spPr>
        <p:txBody>
          <a:bodyPr>
            <a:normAutofit/>
          </a:bodyPr>
          <a:lstStyle/>
          <a:p>
            <a:r>
              <a:rPr lang="en-CA" sz="2800" b="1" cap="none" dirty="0" smtClean="0">
                <a:latin typeface="Arial" panose="020B0604020202020204" pitchFamily="34" charset="0"/>
                <a:cs typeface="Arial" panose="020B0604020202020204" pitchFamily="34" charset="0"/>
              </a:rPr>
              <a:t>Concluding Comments </a:t>
            </a:r>
            <a:endParaRPr lang="en-CA" sz="2800" b="1" cap="none" dirty="0">
              <a:latin typeface="Arial" panose="020B0604020202020204" pitchFamily="34" charset="0"/>
              <a:cs typeface="Arial" panose="020B0604020202020204" pitchFamily="34" charset="0"/>
            </a:endParaRPr>
          </a:p>
        </p:txBody>
      </p:sp>
      <p:sp>
        <p:nvSpPr>
          <p:cNvPr id="44" name="Rectangle 43"/>
          <p:cNvSpPr/>
          <p:nvPr/>
        </p:nvSpPr>
        <p:spPr>
          <a:xfrm>
            <a:off x="186406" y="3700964"/>
            <a:ext cx="8824040" cy="976214"/>
          </a:xfrm>
          <a:prstGeom prst="rect">
            <a:avLst/>
          </a:prstGeom>
          <a:ln>
            <a:solidFill>
              <a:srgbClr val="66CCFF"/>
            </a:solidFill>
          </a:ln>
        </p:spPr>
        <p:style>
          <a:lnRef idx="2">
            <a:schemeClr val="accent2"/>
          </a:lnRef>
          <a:fillRef idx="1">
            <a:schemeClr val="lt1"/>
          </a:fillRef>
          <a:effectRef idx="0">
            <a:schemeClr val="accent2"/>
          </a:effectRef>
          <a:fontRef idx="minor">
            <a:schemeClr val="dk1"/>
          </a:fontRef>
        </p:style>
        <p:txBody>
          <a:bodyPr rtlCol="0" anchor="t"/>
          <a:lstStyle/>
          <a:p>
            <a:pPr algn="ctr"/>
            <a:r>
              <a:rPr lang="en-CA" b="1" dirty="0">
                <a:solidFill>
                  <a:prstClr val="black"/>
                </a:solidFill>
                <a:latin typeface="Arial" panose="020B0604020202020204" pitchFamily="34" charset="0"/>
                <a:cs typeface="Arial" panose="020B0604020202020204" pitchFamily="34" charset="0"/>
              </a:rPr>
              <a:t>Digital and Physical Infrastructure</a:t>
            </a:r>
          </a:p>
          <a:p>
            <a:pPr algn="ctr"/>
            <a:endParaRPr lang="en-CA" sz="100" dirty="0">
              <a:solidFill>
                <a:prstClr val="black"/>
              </a:solidFill>
              <a:latin typeface="Arial" panose="020B0604020202020204" pitchFamily="34" charset="0"/>
              <a:cs typeface="Arial" panose="020B0604020202020204" pitchFamily="34" charset="0"/>
            </a:endParaRPr>
          </a:p>
          <a:p>
            <a:pPr marL="457200" indent="-457200" algn="ctr">
              <a:spcAft>
                <a:spcPts val="600"/>
              </a:spcAft>
            </a:pPr>
            <a:r>
              <a:rPr lang="en-CA" sz="1800" i="1" dirty="0">
                <a:latin typeface="Arial" panose="020B0604020202020204" pitchFamily="34" charset="0"/>
                <a:cs typeface="Arial" panose="020B0604020202020204" pitchFamily="34" charset="0"/>
              </a:rPr>
              <a:t>Promoting the interoperability of AV/CV and ITS systems; upgrading digital and physical infrastructure; strengthening cybersecurity</a:t>
            </a:r>
            <a:r>
              <a:rPr lang="en-CA" sz="900" i="1" dirty="0">
                <a:latin typeface="Arial" panose="020B0604020202020204" pitchFamily="34" charset="0"/>
                <a:ea typeface="Times New Roman" panose="02020603050405020304" pitchFamily="18" charset="0"/>
                <a:cs typeface="Arial" panose="020B0604020202020204" pitchFamily="34" charset="0"/>
              </a:rPr>
              <a:t>. </a:t>
            </a:r>
          </a:p>
        </p:txBody>
      </p:sp>
      <p:sp>
        <p:nvSpPr>
          <p:cNvPr id="45" name="Rectangle 44"/>
          <p:cNvSpPr/>
          <p:nvPr/>
        </p:nvSpPr>
        <p:spPr>
          <a:xfrm>
            <a:off x="179511" y="1176596"/>
            <a:ext cx="8806497" cy="992880"/>
          </a:xfrm>
          <a:prstGeom prst="rect">
            <a:avLst/>
          </a:prstGeom>
          <a:ln>
            <a:solidFill>
              <a:srgbClr val="66CCFF"/>
            </a:solidFill>
          </a:ln>
        </p:spPr>
        <p:style>
          <a:lnRef idx="2">
            <a:schemeClr val="accent3"/>
          </a:lnRef>
          <a:fillRef idx="1">
            <a:schemeClr val="lt1"/>
          </a:fillRef>
          <a:effectRef idx="0">
            <a:schemeClr val="accent3"/>
          </a:effectRef>
          <a:fontRef idx="minor">
            <a:schemeClr val="dk1"/>
          </a:fontRef>
        </p:style>
        <p:txBody>
          <a:bodyPr rtlCol="0" anchor="t"/>
          <a:lstStyle/>
          <a:p>
            <a:pPr algn="ctr"/>
            <a:r>
              <a:rPr lang="en-CA" b="1" dirty="0">
                <a:solidFill>
                  <a:prstClr val="black"/>
                </a:solidFill>
                <a:latin typeface="Arial" panose="020B0604020202020204" pitchFamily="34" charset="0"/>
                <a:cs typeface="Arial" panose="020B0604020202020204" pitchFamily="34" charset="0"/>
              </a:rPr>
              <a:t>Innovation and Competitiveness</a:t>
            </a:r>
          </a:p>
          <a:p>
            <a:pPr algn="ctr"/>
            <a:endParaRPr lang="en-CA" sz="100" dirty="0">
              <a:solidFill>
                <a:prstClr val="black"/>
              </a:solidFill>
              <a:latin typeface="Arial" panose="020B0604020202020204" pitchFamily="34" charset="0"/>
              <a:cs typeface="Arial" panose="020B0604020202020204" pitchFamily="34" charset="0"/>
            </a:endParaRPr>
          </a:p>
          <a:p>
            <a:pPr algn="ctr"/>
            <a:r>
              <a:rPr lang="en-US" sz="1800" i="1" dirty="0">
                <a:latin typeface="Arial" panose="020B0604020202020204" pitchFamily="34" charset="0"/>
                <a:cs typeface="Arial" panose="020B0604020202020204" pitchFamily="34" charset="0"/>
              </a:rPr>
              <a:t>Attracting and developing Canadian talent; promoting the design and execution of advanced technologies; expanding and strengthening Canadian companies</a:t>
            </a:r>
            <a:r>
              <a:rPr lang="en-US" sz="900" i="1" dirty="0" smtClean="0">
                <a:latin typeface="Arial" panose="020B0604020202020204" pitchFamily="34" charset="0"/>
                <a:ea typeface="Times New Roman" panose="02020603050405020304" pitchFamily="18" charset="0"/>
                <a:cs typeface="Arial" panose="020B0604020202020204" pitchFamily="34" charset="0"/>
              </a:rPr>
              <a:t>.</a:t>
            </a:r>
            <a:endParaRPr lang="en-CA" sz="900" i="1" dirty="0">
              <a:solidFill>
                <a:prstClr val="black"/>
              </a:solidFill>
              <a:latin typeface="Arial" panose="020B0604020202020204" pitchFamily="34" charset="0"/>
              <a:cs typeface="Arial" panose="020B0604020202020204" pitchFamily="34" charset="0"/>
            </a:endParaRPr>
          </a:p>
        </p:txBody>
      </p:sp>
      <p:sp>
        <p:nvSpPr>
          <p:cNvPr id="46" name="Rectangle 45"/>
          <p:cNvSpPr/>
          <p:nvPr/>
        </p:nvSpPr>
        <p:spPr>
          <a:xfrm>
            <a:off x="178976" y="2276245"/>
            <a:ext cx="8806497" cy="1331532"/>
          </a:xfrm>
          <a:prstGeom prst="rect">
            <a:avLst/>
          </a:prstGeom>
          <a:ln>
            <a:solidFill>
              <a:srgbClr val="66CCFF"/>
            </a:solidFill>
          </a:ln>
        </p:spPr>
        <p:style>
          <a:lnRef idx="2">
            <a:schemeClr val="accent3"/>
          </a:lnRef>
          <a:fillRef idx="1">
            <a:schemeClr val="lt1"/>
          </a:fillRef>
          <a:effectRef idx="0">
            <a:schemeClr val="accent3"/>
          </a:effectRef>
          <a:fontRef idx="minor">
            <a:schemeClr val="dk1"/>
          </a:fontRef>
        </p:style>
        <p:txBody>
          <a:bodyPr rtlCol="0" anchor="t"/>
          <a:lstStyle/>
          <a:p>
            <a:pPr algn="ctr"/>
            <a:r>
              <a:rPr lang="en-CA" b="1" dirty="0">
                <a:solidFill>
                  <a:prstClr val="black"/>
                </a:solidFill>
                <a:latin typeface="Arial" panose="020B0604020202020204" pitchFamily="34" charset="0"/>
                <a:cs typeface="Arial" panose="020B0604020202020204" pitchFamily="34" charset="0"/>
              </a:rPr>
              <a:t>Safety</a:t>
            </a:r>
          </a:p>
          <a:p>
            <a:pPr algn="ctr"/>
            <a:endParaRPr lang="en-CA" sz="100" dirty="0">
              <a:solidFill>
                <a:prstClr val="black"/>
              </a:solidFill>
              <a:latin typeface="Arial" panose="020B0604020202020204" pitchFamily="34" charset="0"/>
              <a:cs typeface="Arial" panose="020B0604020202020204" pitchFamily="34" charset="0"/>
            </a:endParaRPr>
          </a:p>
          <a:p>
            <a:pPr marL="457200" indent="-457200" algn="ctr">
              <a:spcAft>
                <a:spcPts val="600"/>
              </a:spcAft>
            </a:pPr>
            <a:r>
              <a:rPr lang="en-US" sz="1800" i="1" dirty="0">
                <a:latin typeface="Arial" panose="020B0604020202020204" pitchFamily="34" charset="0"/>
                <a:cs typeface="Arial" panose="020B0604020202020204" pitchFamily="34" charset="0"/>
              </a:rPr>
              <a:t>Safe and secure testing and deployment of innovative technologies; utilizing  flexible policy and regulatory tools and standards; supporting technological innovation, regulatory alignment domestically and internationally.</a:t>
            </a:r>
          </a:p>
        </p:txBody>
      </p:sp>
      <p:sp>
        <p:nvSpPr>
          <p:cNvPr id="47" name="Rectangle 46"/>
          <p:cNvSpPr/>
          <p:nvPr/>
        </p:nvSpPr>
        <p:spPr>
          <a:xfrm>
            <a:off x="170204" y="4797351"/>
            <a:ext cx="8824040" cy="1020572"/>
          </a:xfrm>
          <a:prstGeom prst="rect">
            <a:avLst/>
          </a:prstGeom>
          <a:ln>
            <a:solidFill>
              <a:srgbClr val="66CCFF"/>
            </a:solidFill>
          </a:ln>
        </p:spPr>
        <p:style>
          <a:lnRef idx="2">
            <a:schemeClr val="accent2"/>
          </a:lnRef>
          <a:fillRef idx="1">
            <a:schemeClr val="lt1"/>
          </a:fillRef>
          <a:effectRef idx="0">
            <a:schemeClr val="accent2"/>
          </a:effectRef>
          <a:fontRef idx="minor">
            <a:schemeClr val="dk1"/>
          </a:fontRef>
        </p:style>
        <p:txBody>
          <a:bodyPr rtlCol="0" anchor="t"/>
          <a:lstStyle/>
          <a:p>
            <a:pPr lvl="0" algn="ctr"/>
            <a:r>
              <a:rPr lang="en-CA" b="1" dirty="0" smtClean="0">
                <a:solidFill>
                  <a:prstClr val="black"/>
                </a:solidFill>
                <a:latin typeface="Arial" panose="020B0604020202020204" pitchFamily="34" charset="0"/>
                <a:cs typeface="Arial" panose="020B0604020202020204" pitchFamily="34" charset="0"/>
              </a:rPr>
              <a:t>Data Privacy and Security</a:t>
            </a:r>
          </a:p>
          <a:p>
            <a:pPr lvl="0" algn="ctr"/>
            <a:r>
              <a:rPr lang="en-US" sz="1800" i="1" dirty="0">
                <a:latin typeface="Arial" panose="020B0604020202020204" pitchFamily="34" charset="0"/>
                <a:cs typeface="Arial" panose="020B0604020202020204" pitchFamily="34" charset="0"/>
              </a:rPr>
              <a:t>Privacy implications from Big Data Analytics; potential for data exposure following the development of new networks and technologies for AV/CV.</a:t>
            </a:r>
            <a:endParaRPr lang="en-CA" sz="1800" i="1" dirty="0">
              <a:latin typeface="Arial" panose="020B0604020202020204" pitchFamily="34" charset="0"/>
              <a:cs typeface="Arial" panose="020B0604020202020204" pitchFamily="34" charset="0"/>
            </a:endParaRPr>
          </a:p>
        </p:txBody>
      </p:sp>
      <p:sp>
        <p:nvSpPr>
          <p:cNvPr id="48" name="Rectangle 47"/>
          <p:cNvSpPr/>
          <p:nvPr/>
        </p:nvSpPr>
        <p:spPr>
          <a:xfrm>
            <a:off x="186406" y="5967245"/>
            <a:ext cx="8817147" cy="827070"/>
          </a:xfrm>
          <a:prstGeom prst="rect">
            <a:avLst/>
          </a:prstGeom>
          <a:ln>
            <a:solidFill>
              <a:srgbClr val="66CCFF"/>
            </a:solidFill>
          </a:ln>
        </p:spPr>
        <p:style>
          <a:lnRef idx="2">
            <a:schemeClr val="accent2"/>
          </a:lnRef>
          <a:fillRef idx="1">
            <a:schemeClr val="lt1"/>
          </a:fillRef>
          <a:effectRef idx="0">
            <a:schemeClr val="accent2"/>
          </a:effectRef>
          <a:fontRef idx="minor">
            <a:schemeClr val="dk1"/>
          </a:fontRef>
        </p:style>
        <p:txBody>
          <a:bodyPr rtlCol="0" anchor="t"/>
          <a:lstStyle/>
          <a:p>
            <a:pPr algn="ctr"/>
            <a:r>
              <a:rPr lang="en-CA" b="1" dirty="0">
                <a:solidFill>
                  <a:prstClr val="black"/>
                </a:solidFill>
                <a:latin typeface="Arial" panose="020B0604020202020204" pitchFamily="34" charset="0"/>
                <a:cs typeface="Arial" panose="020B0604020202020204" pitchFamily="34" charset="0"/>
              </a:rPr>
              <a:t>Social and Environmental Factors</a:t>
            </a:r>
          </a:p>
          <a:p>
            <a:pPr marL="457200" indent="-457200" algn="ctr">
              <a:spcAft>
                <a:spcPts val="600"/>
              </a:spcAft>
            </a:pPr>
            <a:r>
              <a:rPr lang="en-CA" sz="1800" i="1" dirty="0">
                <a:latin typeface="Arial" panose="020B0604020202020204" pitchFamily="34" charset="0"/>
                <a:cs typeface="Arial" panose="020B0604020202020204" pitchFamily="34" charset="0"/>
              </a:rPr>
              <a:t>Adoption and deployment of AV/CV; impacts to the labour market and environment</a:t>
            </a:r>
            <a:r>
              <a:rPr lang="en-CA" sz="1100" i="1" dirty="0">
                <a:latin typeface="Arial" panose="020B0604020202020204" pitchFamily="34" charset="0"/>
                <a:cs typeface="Arial" panose="020B0604020202020204" pitchFamily="34" charset="0"/>
              </a:rPr>
              <a:t>. </a:t>
            </a:r>
            <a:endParaRPr lang="en-US" sz="1100" i="1" dirty="0">
              <a:latin typeface="Arial" panose="020B0604020202020204" pitchFamily="34" charset="0"/>
              <a:cs typeface="Arial" panose="020B0604020202020204" pitchFamily="34" charset="0"/>
            </a:endParaRPr>
          </a:p>
          <a:p>
            <a:pPr algn="ctr"/>
            <a:endParaRPr lang="en-CA" sz="2000" b="1" dirty="0">
              <a:solidFill>
                <a:prstClr val="black"/>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926526067"/>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22383</TotalTime>
  <Words>622</Words>
  <Application>Microsoft Office PowerPoint</Application>
  <PresentationFormat>On-screen Show (4:3)</PresentationFormat>
  <Paragraphs>94</Paragraphs>
  <Slides>10</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MS PGothic</vt:lpstr>
      <vt:lpstr>MS PGothic</vt:lpstr>
      <vt:lpstr>Arial</vt:lpstr>
      <vt:lpstr>Calibri</vt:lpstr>
      <vt:lpstr>Helvetica</vt:lpstr>
      <vt:lpstr>Times New Roman</vt:lpstr>
      <vt:lpstr>Wingdings</vt:lpstr>
      <vt:lpstr>Default Design</vt:lpstr>
      <vt:lpstr>PowerPoint Presentation</vt:lpstr>
      <vt:lpstr>Technology is inspiring innovation…</vt:lpstr>
      <vt:lpstr>… and transforming transportation</vt:lpstr>
      <vt:lpstr>PowerPoint Presentation</vt:lpstr>
      <vt:lpstr>PowerPoint Presentation</vt:lpstr>
      <vt:lpstr>PowerPoint Presentation</vt:lpstr>
      <vt:lpstr>PowerPoint Presentation</vt:lpstr>
      <vt:lpstr>PowerPoint Presentation</vt:lpstr>
      <vt:lpstr>Concluding Comments </vt:lpstr>
      <vt:lpstr>Thank you!</vt:lpstr>
    </vt:vector>
  </TitlesOfParts>
  <Manager/>
  <Company>Transport Canada</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subject/>
  <dc:creator>Claude Hudon</dc:creator>
  <cp:keywords/>
  <dc:description/>
  <cp:lastModifiedBy>Chabot, Emmanuel</cp:lastModifiedBy>
  <cp:revision>2727</cp:revision>
  <cp:lastPrinted>2018-03-29T16:58:45Z</cp:lastPrinted>
  <dcterms:created xsi:type="dcterms:W3CDTF">2009-03-09T13:52:34Z</dcterms:created>
  <dcterms:modified xsi:type="dcterms:W3CDTF">2018-04-03T13:25:49Z</dcterms:modified>
  <cp:category/>
</cp:coreProperties>
</file>