
<file path=[Content_Types].xml><?xml version="1.0" encoding="utf-8"?>
<Types xmlns="http://schemas.openxmlformats.org/package/2006/content-types">
  <Default Extension="bin" ContentType="image/unknown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3"/>
    <p:sldMasterId id="2147483667" r:id="rId4"/>
    <p:sldMasterId id="2147483683" r:id="rId5"/>
    <p:sldMasterId id="2147483711" r:id="rId6"/>
  </p:sldMasterIdLst>
  <p:notesMasterIdLst>
    <p:notesMasterId r:id="rId31"/>
  </p:notesMasterIdLst>
  <p:handoutMasterIdLst>
    <p:handoutMasterId r:id="rId32"/>
  </p:handoutMasterIdLst>
  <p:sldIdLst>
    <p:sldId id="817" r:id="rId7"/>
    <p:sldId id="739" r:id="rId8"/>
    <p:sldId id="755" r:id="rId9"/>
    <p:sldId id="756" r:id="rId10"/>
    <p:sldId id="752" r:id="rId11"/>
    <p:sldId id="824" r:id="rId12"/>
    <p:sldId id="825" r:id="rId13"/>
    <p:sldId id="768" r:id="rId14"/>
    <p:sldId id="769" r:id="rId15"/>
    <p:sldId id="770" r:id="rId16"/>
    <p:sldId id="794" r:id="rId17"/>
    <p:sldId id="795" r:id="rId18"/>
    <p:sldId id="796" r:id="rId19"/>
    <p:sldId id="797" r:id="rId20"/>
    <p:sldId id="798" r:id="rId21"/>
    <p:sldId id="828" r:id="rId22"/>
    <p:sldId id="829" r:id="rId23"/>
    <p:sldId id="821" r:id="rId24"/>
    <p:sldId id="822" r:id="rId25"/>
    <p:sldId id="823" r:id="rId26"/>
    <p:sldId id="826" r:id="rId27"/>
    <p:sldId id="827" r:id="rId28"/>
    <p:sldId id="816" r:id="rId29"/>
    <p:sldId id="791" r:id="rId30"/>
  </p:sldIdLst>
  <p:sldSz cx="9906000" cy="6858000" type="A4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163C"/>
    <a:srgbClr val="FF0000"/>
    <a:srgbClr val="ED3E49"/>
    <a:srgbClr val="FB3153"/>
    <a:srgbClr val="FF3300"/>
    <a:srgbClr val="E0310E"/>
    <a:srgbClr val="CC3300"/>
    <a:srgbClr val="339933"/>
    <a:srgbClr val="68BF11"/>
    <a:srgbClr val="4B4E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Style léger 2 - Accentuation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22" autoAdjust="0"/>
    <p:restoredTop sz="87040" autoAdjust="0"/>
  </p:normalViewPr>
  <p:slideViewPr>
    <p:cSldViewPr snapToObjects="1">
      <p:cViewPr>
        <p:scale>
          <a:sx n="57" d="100"/>
          <a:sy n="57" d="100"/>
        </p:scale>
        <p:origin x="1538" y="36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handoutMaster" Target="handoutMasters/handoutMaster1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4" y="1"/>
            <a:ext cx="3038604" cy="466390"/>
          </a:xfrm>
          <a:prstGeom prst="rect">
            <a:avLst/>
          </a:prstGeom>
        </p:spPr>
        <p:txBody>
          <a:bodyPr vert="horz" lIns="89834" tIns="44917" rIns="89834" bIns="44917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970161" y="1"/>
            <a:ext cx="3038604" cy="466390"/>
          </a:xfrm>
          <a:prstGeom prst="rect">
            <a:avLst/>
          </a:prstGeom>
        </p:spPr>
        <p:txBody>
          <a:bodyPr vert="horz" lIns="89834" tIns="44917" rIns="89834" bIns="44917" rtlCol="0"/>
          <a:lstStyle>
            <a:lvl1pPr algn="r">
              <a:defRPr sz="1300"/>
            </a:lvl1pPr>
          </a:lstStyle>
          <a:p>
            <a:r>
              <a:rPr lang="en-US"/>
              <a:t>11/6/2015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4" y="8830010"/>
            <a:ext cx="3038604" cy="466390"/>
          </a:xfrm>
          <a:prstGeom prst="rect">
            <a:avLst/>
          </a:prstGeom>
        </p:spPr>
        <p:txBody>
          <a:bodyPr vert="horz" lIns="89834" tIns="44917" rIns="89834" bIns="44917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970161" y="8830010"/>
            <a:ext cx="3038604" cy="466390"/>
          </a:xfrm>
          <a:prstGeom prst="rect">
            <a:avLst/>
          </a:prstGeom>
        </p:spPr>
        <p:txBody>
          <a:bodyPr vert="horz" lIns="89834" tIns="44917" rIns="89834" bIns="44917" rtlCol="0" anchor="b"/>
          <a:lstStyle>
            <a:lvl1pPr algn="r">
              <a:defRPr sz="1300"/>
            </a:lvl1pPr>
          </a:lstStyle>
          <a:p>
            <a:fld id="{9C9F80BA-34B3-4478-98ED-C8AD762F6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43969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7"/>
            <a:ext cx="3037840" cy="464819"/>
          </a:xfrm>
          <a:prstGeom prst="rect">
            <a:avLst/>
          </a:prstGeom>
        </p:spPr>
        <p:txBody>
          <a:bodyPr vert="horz" lIns="90093" tIns="45046" rIns="90093" bIns="45046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7"/>
            <a:ext cx="3037840" cy="464819"/>
          </a:xfrm>
          <a:prstGeom prst="rect">
            <a:avLst/>
          </a:prstGeom>
        </p:spPr>
        <p:txBody>
          <a:bodyPr vert="horz" lIns="90093" tIns="45046" rIns="90093" bIns="45046" rtlCol="0"/>
          <a:lstStyle>
            <a:lvl1pPr algn="r">
              <a:defRPr sz="1300"/>
            </a:lvl1pPr>
          </a:lstStyle>
          <a:p>
            <a:r>
              <a:rPr lang="en-US"/>
              <a:t>11/6/2015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89013" y="698500"/>
            <a:ext cx="5032375" cy="3484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093" tIns="45046" rIns="90093" bIns="450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15792"/>
            <a:ext cx="5608320" cy="4183379"/>
          </a:xfrm>
          <a:prstGeom prst="rect">
            <a:avLst/>
          </a:prstGeom>
        </p:spPr>
        <p:txBody>
          <a:bodyPr vert="horz" lIns="90093" tIns="45046" rIns="90093" bIns="450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74"/>
            <a:ext cx="3037840" cy="464819"/>
          </a:xfrm>
          <a:prstGeom prst="rect">
            <a:avLst/>
          </a:prstGeom>
        </p:spPr>
        <p:txBody>
          <a:bodyPr vert="horz" lIns="90093" tIns="45046" rIns="90093" bIns="45046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74"/>
            <a:ext cx="3037840" cy="464819"/>
          </a:xfrm>
          <a:prstGeom prst="rect">
            <a:avLst/>
          </a:prstGeom>
        </p:spPr>
        <p:txBody>
          <a:bodyPr vert="horz" lIns="90093" tIns="45046" rIns="90093" bIns="45046" rtlCol="0" anchor="b"/>
          <a:lstStyle>
            <a:lvl1pPr algn="r">
              <a:defRPr sz="1300"/>
            </a:lvl1pPr>
          </a:lstStyle>
          <a:p>
            <a:fld id="{80EDDE49-86E6-48EB-BBC6-8B001B69B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85753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F5724-48C8-48D2-BE4F-541069CCD44C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729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altLang="en-US" dirty="0">
                <a:ea typeface="MS PGothic" charset="-128"/>
              </a:rPr>
              <a:t>Dick </a:t>
            </a: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658184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3141490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624796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4108102" indent="-241653" defTabSz="4833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fld id="{34BC87CF-8A95-2344-B0F7-C1ACC424057B}" type="slidenum">
              <a:rPr lang="fr-FR" altLang="en-US"/>
              <a:pPr/>
              <a:t>2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526697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900" b="1" u="sng" dirty="0" err="1">
                <a:solidFill>
                  <a:schemeClr val="tx1"/>
                </a:solidFill>
              </a:rPr>
              <a:t>Personalized</a:t>
            </a:r>
            <a:r>
              <a:rPr lang="fr-FR" sz="900" b="1" u="sng" dirty="0">
                <a:solidFill>
                  <a:schemeClr val="tx1"/>
                </a:solidFill>
              </a:rPr>
              <a:t> public transport solutions</a:t>
            </a:r>
          </a:p>
          <a:p>
            <a:pPr marL="265112" lvl="1" indent="-171450" eaLnBrk="1" fontAlgn="auto" hangingPunct="1">
              <a:spcBef>
                <a:spcPts val="24"/>
              </a:spcBef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900" b="1" dirty="0" err="1">
                <a:solidFill>
                  <a:schemeClr val="tx1"/>
                </a:solidFill>
              </a:rPr>
              <a:t>TeX</a:t>
            </a:r>
            <a:r>
              <a:rPr lang="en-US" sz="900" b="1" dirty="0">
                <a:solidFill>
                  <a:schemeClr val="tx1"/>
                </a:solidFill>
              </a:rPr>
              <a:t>: client experience by Transdev </a:t>
            </a:r>
          </a:p>
          <a:p>
            <a:pPr marL="628650" lvl="1" indent="-171450" eaLnBrk="1" fontAlgn="auto" hangingPunct="1">
              <a:spcBef>
                <a:spcPts val="24"/>
              </a:spcBef>
              <a:spcAft>
                <a:spcPts val="0"/>
              </a:spcAft>
              <a:buClrTx/>
              <a:buFont typeface="Arial" panose="020B0604020202020204" pitchFamily="34" charset="0"/>
              <a:buChar char="−"/>
              <a:defRPr/>
            </a:pPr>
            <a:r>
              <a:rPr lang="en-US" sz="900" dirty="0">
                <a:solidFill>
                  <a:schemeClr val="tx1"/>
                </a:solidFill>
              </a:rPr>
              <a:t>Awarded 2016 Customer Relationship Award</a:t>
            </a:r>
          </a:p>
          <a:p>
            <a:pPr marL="265112" lvl="1" indent="-171450" eaLnBrk="1" fontAlgn="auto" hangingPunct="1">
              <a:spcBef>
                <a:spcPts val="24"/>
              </a:spcBef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900" b="1" dirty="0" err="1">
                <a:solidFill>
                  <a:schemeClr val="tx1"/>
                </a:solidFill>
              </a:rPr>
              <a:t>Transdev</a:t>
            </a:r>
            <a:r>
              <a:rPr lang="en-US" sz="900" b="1" dirty="0">
                <a:solidFill>
                  <a:schemeClr val="tx1"/>
                </a:solidFill>
              </a:rPr>
              <a:t> is managing on demand solutions and expanding it in B2G</a:t>
            </a:r>
          </a:p>
          <a:p>
            <a:pPr marL="628650" lvl="1" indent="-171450" eaLnBrk="1" fontAlgn="auto" hangingPunct="1">
              <a:spcBef>
                <a:spcPts val="24"/>
              </a:spcBef>
              <a:spcAft>
                <a:spcPts val="0"/>
              </a:spcAft>
              <a:buClrTx/>
              <a:buFont typeface="Arial" panose="020B0604020202020204" pitchFamily="34" charset="0"/>
              <a:buChar char="−"/>
              <a:defRPr/>
            </a:pPr>
            <a:r>
              <a:rPr lang="en-US" sz="900" dirty="0" err="1">
                <a:solidFill>
                  <a:schemeClr val="tx1"/>
                </a:solidFill>
              </a:rPr>
              <a:t>ChronoPro</a:t>
            </a:r>
            <a:r>
              <a:rPr lang="en-US" sz="900" dirty="0">
                <a:solidFill>
                  <a:schemeClr val="tx1"/>
                </a:solidFill>
              </a:rPr>
              <a:t>/France – </a:t>
            </a:r>
            <a:r>
              <a:rPr lang="en-US" sz="900" dirty="0" err="1">
                <a:solidFill>
                  <a:schemeClr val="tx1"/>
                </a:solidFill>
              </a:rPr>
              <a:t>Breng</a:t>
            </a:r>
            <a:r>
              <a:rPr lang="en-US" sz="900" dirty="0">
                <a:solidFill>
                  <a:schemeClr val="tx1"/>
                </a:solidFill>
              </a:rPr>
              <a:t> Flex/NL – Link/US</a:t>
            </a:r>
          </a:p>
          <a:p>
            <a:pPr lvl="1" eaLnBrk="1" fontAlgn="auto" hangingPunct="1">
              <a:spcBef>
                <a:spcPts val="24"/>
              </a:spcBef>
              <a:spcAft>
                <a:spcPts val="0"/>
              </a:spcAft>
              <a:buClr>
                <a:srgbClr val="FF0000"/>
              </a:buClr>
              <a:defRPr/>
            </a:pPr>
            <a:endParaRPr lang="en-US" sz="900" dirty="0">
              <a:solidFill>
                <a:schemeClr val="tx1"/>
              </a:solidFill>
            </a:endParaRPr>
          </a:p>
          <a:p>
            <a:pPr marL="93662" lvl="1" indent="0" eaLnBrk="1" fontAlgn="auto" hangingPunct="1">
              <a:spcBef>
                <a:spcPts val="24"/>
              </a:spcBef>
              <a:spcAft>
                <a:spcPts val="0"/>
              </a:spcAft>
              <a:buClr>
                <a:srgbClr val="FF0000"/>
              </a:buClr>
              <a:buNone/>
              <a:defRPr/>
            </a:pPr>
            <a:r>
              <a:rPr lang="en-GB" sz="900" b="1" u="sng" dirty="0">
                <a:solidFill>
                  <a:schemeClr val="tx1"/>
                </a:solidFill>
              </a:rPr>
              <a:t>Autonomous solutions</a:t>
            </a:r>
          </a:p>
          <a:p>
            <a:pPr marL="265112" lvl="1" indent="-171450" eaLnBrk="1" fontAlgn="auto" hangingPunct="1">
              <a:spcBef>
                <a:spcPts val="24"/>
              </a:spcBef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GB" sz="900" b="1" dirty="0" err="1">
                <a:solidFill>
                  <a:schemeClr val="tx1"/>
                </a:solidFill>
              </a:rPr>
              <a:t>Transdev’s</a:t>
            </a:r>
            <a:r>
              <a:rPr lang="en-GB" sz="900" b="1" dirty="0">
                <a:solidFill>
                  <a:schemeClr val="tx1"/>
                </a:solidFill>
              </a:rPr>
              <a:t> ambition</a:t>
            </a:r>
          </a:p>
          <a:p>
            <a:pPr marL="628650" lvl="1" indent="-171450" eaLnBrk="1" fontAlgn="auto" hangingPunct="1">
              <a:spcBef>
                <a:spcPts val="24"/>
              </a:spcBef>
              <a:spcAft>
                <a:spcPts val="0"/>
              </a:spcAft>
              <a:buClrTx/>
              <a:buFont typeface="Arial" panose="020B0604020202020204" pitchFamily="34" charset="0"/>
              <a:buChar char="−"/>
              <a:defRPr/>
            </a:pPr>
            <a:r>
              <a:rPr lang="en-GB" sz="900" dirty="0">
                <a:solidFill>
                  <a:schemeClr val="tx1"/>
                </a:solidFill>
              </a:rPr>
              <a:t>Develop and operate a </a:t>
            </a:r>
            <a:r>
              <a:rPr lang="en-GB" sz="900" b="1" dirty="0">
                <a:solidFill>
                  <a:schemeClr val="tx1"/>
                </a:solidFill>
              </a:rPr>
              <a:t>full Autonomous Transport System</a:t>
            </a:r>
            <a:r>
              <a:rPr lang="en-GB" sz="900" dirty="0">
                <a:solidFill>
                  <a:schemeClr val="tx1"/>
                </a:solidFill>
              </a:rPr>
              <a:t> (including Dispatch &amp; Fleet Control Command) in the shortest timeframe possible</a:t>
            </a:r>
          </a:p>
          <a:p>
            <a:pPr marL="265112" lvl="1" indent="-171450" eaLnBrk="1" fontAlgn="auto" hangingPunct="1">
              <a:spcBef>
                <a:spcPts val="24"/>
              </a:spcBef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GB" sz="900" b="1" dirty="0">
                <a:solidFill>
                  <a:schemeClr val="tx1"/>
                </a:solidFill>
              </a:rPr>
              <a:t>Key objective </a:t>
            </a:r>
          </a:p>
          <a:p>
            <a:pPr marL="628650" lvl="1" indent="-171450" eaLnBrk="1" fontAlgn="auto" hangingPunct="1">
              <a:spcBef>
                <a:spcPts val="24"/>
              </a:spcBef>
              <a:spcAft>
                <a:spcPts val="0"/>
              </a:spcAft>
              <a:buClrTx/>
              <a:buFont typeface="Arial" panose="020B0604020202020204" pitchFamily="34" charset="0"/>
              <a:buChar char="−"/>
              <a:defRPr/>
            </a:pPr>
            <a:r>
              <a:rPr lang="en-GB" sz="900" b="1" dirty="0">
                <a:solidFill>
                  <a:schemeClr val="tx1"/>
                </a:solidFill>
              </a:rPr>
              <a:t>Capture value </a:t>
            </a:r>
            <a:r>
              <a:rPr lang="en-GB" sz="900" dirty="0">
                <a:solidFill>
                  <a:schemeClr val="tx1"/>
                </a:solidFill>
              </a:rPr>
              <a:t>with a positioning allowing TD to control key elements for local authorities and passengers</a:t>
            </a:r>
            <a:endParaRPr lang="en-GB" sz="900" dirty="0">
              <a:solidFill>
                <a:schemeClr val="tx1"/>
              </a:solidFill>
              <a:latin typeface="+mn-lt"/>
              <a:cs typeface="Arial" charset="0"/>
            </a:endParaRPr>
          </a:p>
          <a:p>
            <a:pPr marL="265112" lvl="1" indent="-171450" eaLnBrk="1" fontAlgn="auto" hangingPunct="1">
              <a:spcBef>
                <a:spcPts val="24"/>
              </a:spcBef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GB" sz="900" b="1" dirty="0">
                <a:solidFill>
                  <a:schemeClr val="tx1"/>
                </a:solidFill>
              </a:rPr>
              <a:t>First trials</a:t>
            </a:r>
          </a:p>
          <a:p>
            <a:pPr marL="628650" lvl="1" indent="-171450" eaLnBrk="1" fontAlgn="auto" hangingPunct="1">
              <a:spcBef>
                <a:spcPts val="24"/>
              </a:spcBef>
              <a:spcAft>
                <a:spcPts val="0"/>
              </a:spcAft>
              <a:buClrTx/>
              <a:buFont typeface="Arial" panose="020B0604020202020204" pitchFamily="34" charset="0"/>
              <a:buChar char="−"/>
              <a:defRPr/>
            </a:pPr>
            <a:r>
              <a:rPr lang="en-GB" sz="900" dirty="0">
                <a:solidFill>
                  <a:schemeClr val="tx1"/>
                </a:solidFill>
              </a:rPr>
              <a:t>First commercial contract in </a:t>
            </a:r>
            <a:r>
              <a:rPr lang="en-GB" sz="900" b="1" dirty="0" err="1">
                <a:solidFill>
                  <a:schemeClr val="tx1"/>
                </a:solidFill>
              </a:rPr>
              <a:t>Civaux</a:t>
            </a:r>
            <a:endParaRPr lang="en-GB" sz="900" b="1" dirty="0">
              <a:solidFill>
                <a:schemeClr val="tx1"/>
              </a:solidFill>
            </a:endParaRPr>
          </a:p>
          <a:p>
            <a:pPr marL="628650" lvl="1" indent="-171450" eaLnBrk="1" fontAlgn="auto" hangingPunct="1">
              <a:spcBef>
                <a:spcPts val="24"/>
              </a:spcBef>
              <a:spcAft>
                <a:spcPts val="0"/>
              </a:spcAft>
              <a:buClrTx/>
              <a:buFont typeface="Arial" panose="020B0604020202020204" pitchFamily="34" charset="0"/>
              <a:buChar char="−"/>
              <a:defRPr/>
            </a:pPr>
            <a:r>
              <a:rPr lang="en-GB" sz="900" dirty="0">
                <a:solidFill>
                  <a:schemeClr val="tx1"/>
                </a:solidFill>
              </a:rPr>
              <a:t>Partnership with </a:t>
            </a:r>
            <a:r>
              <a:rPr lang="en-GB" sz="900" b="1" dirty="0">
                <a:solidFill>
                  <a:schemeClr val="tx1"/>
                </a:solidFill>
              </a:rPr>
              <a:t>Renault-Nissan</a:t>
            </a:r>
            <a:r>
              <a:rPr lang="en-GB" sz="900" dirty="0">
                <a:solidFill>
                  <a:schemeClr val="tx1"/>
                </a:solidFill>
              </a:rPr>
              <a:t> and </a:t>
            </a:r>
            <a:r>
              <a:rPr lang="en-GB" sz="900" b="1" dirty="0">
                <a:solidFill>
                  <a:schemeClr val="tx1"/>
                </a:solidFill>
              </a:rPr>
              <a:t>Delphi</a:t>
            </a:r>
            <a:r>
              <a:rPr lang="en-GB" sz="900" dirty="0">
                <a:solidFill>
                  <a:schemeClr val="tx1"/>
                </a:solidFill>
              </a:rPr>
              <a:t> to test AVs solutions in </a:t>
            </a:r>
            <a:r>
              <a:rPr lang="en-GB" sz="900" b="1" dirty="0" err="1">
                <a:solidFill>
                  <a:schemeClr val="tx1"/>
                </a:solidFill>
              </a:rPr>
              <a:t>Saclay</a:t>
            </a:r>
            <a:r>
              <a:rPr lang="en-GB" sz="900" b="1" dirty="0">
                <a:solidFill>
                  <a:schemeClr val="tx1"/>
                </a:solidFill>
              </a:rPr>
              <a:t> </a:t>
            </a:r>
            <a:r>
              <a:rPr lang="en-GB" sz="900" dirty="0">
                <a:solidFill>
                  <a:schemeClr val="tx1"/>
                </a:solidFill>
              </a:rPr>
              <a:t>(EVAPS project) and Rouen</a:t>
            </a:r>
          </a:p>
          <a:p>
            <a:pPr lvl="1" eaLnBrk="1" fontAlgn="auto" hangingPunct="1">
              <a:spcBef>
                <a:spcPts val="24"/>
              </a:spcBef>
              <a:spcAft>
                <a:spcPts val="0"/>
              </a:spcAft>
              <a:buClr>
                <a:srgbClr val="FF0000"/>
              </a:buClr>
              <a:defRPr/>
            </a:pPr>
            <a:endParaRPr lang="en-GB" sz="900" dirty="0">
              <a:solidFill>
                <a:schemeClr val="tx1"/>
              </a:solidFill>
            </a:endParaRPr>
          </a:p>
          <a:p>
            <a:pPr marL="93662" lvl="1" indent="0" eaLnBrk="1" fontAlgn="auto" hangingPunct="1">
              <a:spcBef>
                <a:spcPts val="24"/>
              </a:spcBef>
              <a:spcAft>
                <a:spcPts val="0"/>
              </a:spcAft>
              <a:buClr>
                <a:srgbClr val="FF0000"/>
              </a:buClr>
              <a:buNone/>
              <a:defRPr/>
            </a:pPr>
            <a:r>
              <a:rPr lang="en-GB" sz="900" b="1" u="sng" dirty="0">
                <a:solidFill>
                  <a:schemeClr val="tx1"/>
                </a:solidFill>
              </a:rPr>
              <a:t>Connected solutions</a:t>
            </a:r>
          </a:p>
          <a:p>
            <a:pPr marL="265112" lvl="1" indent="-171450" eaLnBrk="1" fontAlgn="auto" hangingPunct="1">
              <a:spcBef>
                <a:spcPts val="24"/>
              </a:spcBef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GB" sz="900" b="1" dirty="0">
                <a:solidFill>
                  <a:schemeClr val="tx1"/>
                </a:solidFill>
              </a:rPr>
              <a:t>Two priorities for our </a:t>
            </a:r>
            <a:r>
              <a:rPr lang="en-GB" sz="900" b="1" dirty="0" err="1">
                <a:solidFill>
                  <a:schemeClr val="tx1"/>
                </a:solidFill>
              </a:rPr>
              <a:t>MaaS</a:t>
            </a:r>
            <a:r>
              <a:rPr lang="en-GB" sz="900" b="1" dirty="0">
                <a:solidFill>
                  <a:schemeClr val="tx1"/>
                </a:solidFill>
              </a:rPr>
              <a:t> strategy</a:t>
            </a:r>
          </a:p>
          <a:p>
            <a:pPr marL="628650" lvl="1" indent="-171450" eaLnBrk="1" fontAlgn="auto" hangingPunct="1">
              <a:spcBef>
                <a:spcPts val="24"/>
              </a:spcBef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GB" sz="900" dirty="0">
                <a:solidFill>
                  <a:schemeClr val="tx1"/>
                </a:solidFill>
              </a:rPr>
              <a:t>Development of the different </a:t>
            </a:r>
            <a:r>
              <a:rPr lang="en-GB" sz="900" b="1" dirty="0">
                <a:solidFill>
                  <a:schemeClr val="tx1"/>
                </a:solidFill>
              </a:rPr>
              <a:t>bricks of service </a:t>
            </a:r>
            <a:r>
              <a:rPr lang="en-GB" sz="900" dirty="0">
                <a:solidFill>
                  <a:schemeClr val="tx1"/>
                </a:solidFill>
              </a:rPr>
              <a:t>required for </a:t>
            </a:r>
            <a:r>
              <a:rPr lang="en-GB" sz="900" dirty="0" err="1">
                <a:solidFill>
                  <a:schemeClr val="tx1"/>
                </a:solidFill>
              </a:rPr>
              <a:t>MaaS</a:t>
            </a:r>
            <a:r>
              <a:rPr lang="en-GB" sz="900" dirty="0">
                <a:solidFill>
                  <a:schemeClr val="tx1"/>
                </a:solidFill>
              </a:rPr>
              <a:t>: </a:t>
            </a:r>
          </a:p>
          <a:p>
            <a:pPr marL="549450" lvl="1" indent="-171450" eaLnBrk="1" fontAlgn="auto" hangingPunct="1">
              <a:spcBef>
                <a:spcPts val="24"/>
              </a:spcBef>
              <a:spcAft>
                <a:spcPts val="0"/>
              </a:spcAft>
              <a:buClrTx/>
              <a:buFont typeface="Arial" panose="020B0604020202020204" pitchFamily="34" charset="0"/>
              <a:buChar char="−"/>
              <a:tabLst>
                <a:tab pos="447675" algn="l"/>
              </a:tabLst>
              <a:defRPr/>
            </a:pPr>
            <a:r>
              <a:rPr lang="en-US" sz="800" dirty="0" err="1">
                <a:solidFill>
                  <a:schemeClr val="tx1"/>
                </a:solidFill>
              </a:rPr>
              <a:t>Cityway</a:t>
            </a:r>
            <a:r>
              <a:rPr lang="en-US" sz="800" dirty="0">
                <a:solidFill>
                  <a:schemeClr val="tx1"/>
                </a:solidFill>
              </a:rPr>
              <a:t> trip planners Lyon, Toronto, </a:t>
            </a:r>
          </a:p>
          <a:p>
            <a:pPr marL="549450" lvl="1" indent="-171450" eaLnBrk="1" fontAlgn="auto" hangingPunct="1">
              <a:spcBef>
                <a:spcPts val="24"/>
              </a:spcBef>
              <a:spcAft>
                <a:spcPts val="0"/>
              </a:spcAft>
              <a:buClrTx/>
              <a:buFont typeface="Arial" panose="020B0604020202020204" pitchFamily="34" charset="0"/>
              <a:buChar char="−"/>
              <a:tabLst>
                <a:tab pos="447675" algn="l"/>
              </a:tabLst>
              <a:defRPr/>
            </a:pPr>
            <a:r>
              <a:rPr lang="en-US" sz="800" dirty="0">
                <a:solidFill>
                  <a:schemeClr val="tx1"/>
                </a:solidFill>
              </a:rPr>
              <a:t>Mobile ticketing </a:t>
            </a:r>
          </a:p>
          <a:p>
            <a:pPr marL="549450" lvl="1" indent="-171450" eaLnBrk="1" fontAlgn="auto" hangingPunct="1">
              <a:spcBef>
                <a:spcPts val="24"/>
              </a:spcBef>
              <a:spcAft>
                <a:spcPts val="0"/>
              </a:spcAft>
              <a:buClrTx/>
              <a:buFont typeface="Arial" panose="020B0604020202020204" pitchFamily="34" charset="0"/>
              <a:buChar char="−"/>
              <a:tabLst>
                <a:tab pos="447675" algn="l"/>
              </a:tabLst>
              <a:defRPr/>
            </a:pPr>
            <a:r>
              <a:rPr lang="en-US" sz="800" dirty="0">
                <a:solidFill>
                  <a:schemeClr val="tx1"/>
                </a:solidFill>
              </a:rPr>
              <a:t>Key CRM skills in our B2C markets</a:t>
            </a:r>
          </a:p>
          <a:p>
            <a:pPr marL="628650" lvl="1" indent="-171450" eaLnBrk="1" fontAlgn="auto" hangingPunct="1">
              <a:spcBef>
                <a:spcPts val="24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en-GB" sz="900" dirty="0">
                <a:solidFill>
                  <a:schemeClr val="tx1"/>
                </a:solidFill>
              </a:rPr>
              <a:t>Push </a:t>
            </a:r>
            <a:r>
              <a:rPr lang="en-GB" sz="900" dirty="0" err="1">
                <a:solidFill>
                  <a:schemeClr val="tx1"/>
                </a:solidFill>
              </a:rPr>
              <a:t>MaaS</a:t>
            </a:r>
            <a:r>
              <a:rPr lang="en-GB" sz="900" dirty="0">
                <a:solidFill>
                  <a:schemeClr val="tx1"/>
                </a:solidFill>
              </a:rPr>
              <a:t> solutions</a:t>
            </a:r>
            <a:endParaRPr lang="en-US" sz="900" dirty="0">
              <a:solidFill>
                <a:schemeClr val="tx1"/>
              </a:solidFill>
            </a:endParaRPr>
          </a:p>
          <a:p>
            <a:pPr marL="378000" lvl="1" indent="0" eaLnBrk="1" fontAlgn="auto" hangingPunct="1">
              <a:spcBef>
                <a:spcPts val="24"/>
              </a:spcBef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None/>
              <a:tabLst>
                <a:tab pos="447675" algn="l"/>
              </a:tabLst>
              <a:defRPr/>
            </a:pPr>
            <a:endParaRPr lang="en-US" sz="900" dirty="0">
              <a:solidFill>
                <a:schemeClr val="tx1"/>
              </a:solidFill>
            </a:endParaRPr>
          </a:p>
          <a:p>
            <a:pPr marL="93662" lvl="1" indent="0" eaLnBrk="1" fontAlgn="auto" hangingPunct="1">
              <a:spcBef>
                <a:spcPts val="24"/>
              </a:spcBef>
              <a:spcAft>
                <a:spcPts val="0"/>
              </a:spcAft>
              <a:buClr>
                <a:srgbClr val="FF0000"/>
              </a:buClr>
              <a:buNone/>
              <a:defRPr/>
            </a:pPr>
            <a:r>
              <a:rPr lang="en-GB" sz="900" b="1" u="sng" dirty="0">
                <a:solidFill>
                  <a:schemeClr val="tx1"/>
                </a:solidFill>
              </a:rPr>
              <a:t>Electric fleet management experience</a:t>
            </a:r>
          </a:p>
          <a:p>
            <a:pPr marL="265112" lvl="1" indent="-171450" eaLnBrk="1" fontAlgn="auto" hangingPunct="1">
              <a:spcBef>
                <a:spcPts val="24"/>
              </a:spcBef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GB" sz="900" b="1" dirty="0">
                <a:solidFill>
                  <a:schemeClr val="tx1"/>
                </a:solidFill>
              </a:rPr>
              <a:t>Extensive test of </a:t>
            </a:r>
            <a:r>
              <a:rPr lang="en-GB" sz="900" b="1" dirty="0" err="1">
                <a:solidFill>
                  <a:schemeClr val="tx1"/>
                </a:solidFill>
              </a:rPr>
              <a:t>eBus</a:t>
            </a:r>
            <a:r>
              <a:rPr lang="en-GB" sz="900" b="1" dirty="0">
                <a:solidFill>
                  <a:schemeClr val="tx1"/>
                </a:solidFill>
              </a:rPr>
              <a:t> in real and pre-operations </a:t>
            </a:r>
          </a:p>
          <a:p>
            <a:pPr marL="628650" lvl="1" indent="-171450" eaLnBrk="1" fontAlgn="auto" hangingPunct="1">
              <a:spcBef>
                <a:spcPts val="24"/>
              </a:spcBef>
              <a:spcAft>
                <a:spcPts val="0"/>
              </a:spcAft>
              <a:buClrTx/>
              <a:buFont typeface="Arial" panose="020B0604020202020204" pitchFamily="34" charset="0"/>
              <a:buChar char="−"/>
              <a:defRPr/>
            </a:pPr>
            <a:r>
              <a:rPr lang="en-GB" sz="900" b="0" dirty="0">
                <a:solidFill>
                  <a:schemeClr val="tx1"/>
                </a:solidFill>
              </a:rPr>
              <a:t>Test of full electrical solutions;</a:t>
            </a:r>
            <a:r>
              <a:rPr lang="en-GB" sz="900" b="0" baseline="0" dirty="0">
                <a:solidFill>
                  <a:schemeClr val="tx1"/>
                </a:solidFill>
              </a:rPr>
              <a:t> </a:t>
            </a:r>
            <a:r>
              <a:rPr lang="en-GB" sz="900" b="0" dirty="0">
                <a:solidFill>
                  <a:schemeClr val="tx1"/>
                </a:solidFill>
              </a:rPr>
              <a:t>Living</a:t>
            </a:r>
            <a:r>
              <a:rPr lang="en-GB" sz="900" b="0" baseline="0" dirty="0">
                <a:solidFill>
                  <a:schemeClr val="tx1"/>
                </a:solidFill>
              </a:rPr>
              <a:t> Lab </a:t>
            </a:r>
            <a:r>
              <a:rPr lang="en-GB" sz="900" b="0" baseline="0" dirty="0" err="1">
                <a:solidFill>
                  <a:schemeClr val="tx1"/>
                </a:solidFill>
              </a:rPr>
              <a:t>eBus</a:t>
            </a:r>
            <a:endParaRPr lang="en-GB" sz="900" b="0" dirty="0">
              <a:solidFill>
                <a:schemeClr val="tx1"/>
              </a:solidFill>
            </a:endParaRPr>
          </a:p>
          <a:p>
            <a:pPr marL="265112" lvl="1" indent="-171450" eaLnBrk="1" fontAlgn="auto" hangingPunct="1">
              <a:spcBef>
                <a:spcPts val="24"/>
              </a:spcBef>
              <a:spcAft>
                <a:spcPts val="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GB" sz="900" b="1" dirty="0">
                <a:solidFill>
                  <a:schemeClr val="tx1"/>
                </a:solidFill>
              </a:rPr>
              <a:t>Two major contract wins in the Netherlands </a:t>
            </a:r>
          </a:p>
          <a:p>
            <a:pPr marL="628650" lvl="1" indent="-171450" eaLnBrk="1" fontAlgn="auto" hangingPunct="1">
              <a:spcBef>
                <a:spcPts val="24"/>
              </a:spcBef>
              <a:spcAft>
                <a:spcPts val="0"/>
              </a:spcAft>
              <a:buClrTx/>
              <a:buFont typeface="Arial" panose="020B0604020202020204" pitchFamily="34" charset="0"/>
              <a:buChar char="−"/>
              <a:defRPr/>
            </a:pPr>
            <a:r>
              <a:rPr lang="en-GB" sz="900" b="1" dirty="0">
                <a:solidFill>
                  <a:schemeClr val="tx1"/>
                </a:solidFill>
              </a:rPr>
              <a:t>Zuid Oost Brabant: </a:t>
            </a:r>
            <a:r>
              <a:rPr lang="en-GB" sz="900" dirty="0">
                <a:solidFill>
                  <a:schemeClr val="tx1"/>
                </a:solidFill>
              </a:rPr>
              <a:t>Progressive shift from 43 </a:t>
            </a:r>
            <a:r>
              <a:rPr lang="en-GB" sz="900" dirty="0" err="1">
                <a:solidFill>
                  <a:schemeClr val="tx1"/>
                </a:solidFill>
              </a:rPr>
              <a:t>eBus</a:t>
            </a:r>
            <a:r>
              <a:rPr lang="en-GB" sz="900" dirty="0">
                <a:solidFill>
                  <a:schemeClr val="tx1"/>
                </a:solidFill>
              </a:rPr>
              <a:t> at contract start in 2016 to 200 by 2024</a:t>
            </a:r>
          </a:p>
          <a:p>
            <a:pPr marL="628650" lvl="1" indent="-171450" eaLnBrk="1" fontAlgn="auto" hangingPunct="1">
              <a:spcBef>
                <a:spcPts val="24"/>
              </a:spcBef>
              <a:spcAft>
                <a:spcPts val="0"/>
              </a:spcAft>
              <a:buClrTx/>
              <a:buFont typeface="Arial" panose="020B0604020202020204" pitchFamily="34" charset="0"/>
              <a:buChar char="−"/>
              <a:defRPr/>
            </a:pPr>
            <a:r>
              <a:rPr lang="en-GB" sz="900" b="1" dirty="0">
                <a:solidFill>
                  <a:schemeClr val="tx1"/>
                </a:solidFill>
              </a:rPr>
              <a:t>AML</a:t>
            </a:r>
            <a:r>
              <a:rPr lang="en-GB" sz="900" b="0" dirty="0">
                <a:solidFill>
                  <a:schemeClr val="tx1"/>
                </a:solidFill>
              </a:rPr>
              <a:t>:</a:t>
            </a:r>
            <a:r>
              <a:rPr lang="en-GB" sz="900" dirty="0">
                <a:solidFill>
                  <a:schemeClr val="tx1"/>
                </a:solidFill>
              </a:rPr>
              <a:t>260 </a:t>
            </a:r>
            <a:r>
              <a:rPr lang="en-GB" sz="900" dirty="0" err="1">
                <a:solidFill>
                  <a:schemeClr val="tx1"/>
                </a:solidFill>
              </a:rPr>
              <a:t>eBus</a:t>
            </a:r>
            <a:r>
              <a:rPr lang="en-GB" sz="900" dirty="0">
                <a:solidFill>
                  <a:schemeClr val="tx1"/>
                </a:solidFill>
              </a:rPr>
              <a:t> in operation by 2021 (90% of the fleet) – 100 by the end of 2017</a:t>
            </a:r>
          </a:p>
          <a:p>
            <a:pPr marL="540000" lvl="1" indent="-162000" eaLnBrk="1" fontAlgn="auto" hangingPunct="1">
              <a:spcBef>
                <a:spcPts val="24"/>
              </a:spcBef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Char char="■"/>
              <a:tabLst>
                <a:tab pos="447675" algn="l"/>
              </a:tabLst>
              <a:defRPr/>
            </a:pPr>
            <a:endParaRPr lang="en-GB" sz="900" dirty="0">
              <a:solidFill>
                <a:prstClr val="black"/>
              </a:solidFill>
            </a:endParaRPr>
          </a:p>
          <a:p>
            <a:pPr lvl="1" eaLnBrk="1" fontAlgn="auto" hangingPunct="1">
              <a:spcBef>
                <a:spcPts val="24"/>
              </a:spcBef>
              <a:spcAft>
                <a:spcPts val="0"/>
              </a:spcAft>
              <a:buClr>
                <a:srgbClr val="FF0000"/>
              </a:buClr>
              <a:defRPr/>
            </a:pPr>
            <a:endParaRPr lang="fr-FR" sz="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5F29C8-425D-1D43-BC2E-DDF0159C692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790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/>
              <a:t>Robust design and validation process based on a systems-engineering approach with the goal of designing ADS’s free of unreasonable safety risks.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/>
              <a:t>Design and validation process should </a:t>
            </a:r>
            <a:r>
              <a:rPr lang="en-US" sz="1200" dirty="0" err="1"/>
              <a:t>als</a:t>
            </a:r>
            <a:r>
              <a:rPr lang="en-US" sz="1200" dirty="0"/>
              <a:t> </a:t>
            </a:r>
            <a:r>
              <a:rPr lang="en-US" sz="1200" dirty="0" err="1"/>
              <a:t>consier</a:t>
            </a:r>
            <a:r>
              <a:rPr lang="en-US" sz="1200" dirty="0"/>
              <a:t> including a hazard analysis and safety risk assessment for Ads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/>
              <a:t>Design decisions should be linked to the assess risk that could impact safety </a:t>
            </a:r>
            <a:r>
              <a:rPr lang="en-US" sz="1200" dirty="0" err="1"/>
              <a:t>critial</a:t>
            </a:r>
            <a:r>
              <a:rPr lang="en-US" sz="1200" dirty="0"/>
              <a:t> system functionality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/>
              <a:t>All design decision's should be tested, validated and verified as individual subsystems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11/6/2015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EDDE49-86E6-48EB-BBC6-8B001B69B08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702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+mn-lt"/>
              </a:rPr>
              <a:t>Learn from crash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prstClr val="black"/>
                </a:solidFill>
                <a:latin typeface="+mn-lt"/>
              </a:rPr>
              <a:t>Analys</a:t>
            </a:r>
            <a:r>
              <a:rPr lang="en-US" sz="1200" dirty="0">
                <a:solidFill>
                  <a:prstClr val="black"/>
                </a:solidFill>
                <a:latin typeface="+mn-lt"/>
              </a:rPr>
              <a:t> of crash involving a single ADS could lead to safety developments and subsequent prevention of that crash scenario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+mn-lt"/>
              </a:rPr>
              <a:t>Data should be collected for  on-road testing and use and </a:t>
            </a:r>
            <a:r>
              <a:rPr lang="en-US" sz="1200" dirty="0" err="1">
                <a:solidFill>
                  <a:prstClr val="black"/>
                </a:solidFill>
                <a:latin typeface="+mn-lt"/>
              </a:rPr>
              <a:t>entitites</a:t>
            </a:r>
            <a:r>
              <a:rPr lang="en-US" sz="1200" dirty="0">
                <a:solidFill>
                  <a:prstClr val="black"/>
                </a:solidFill>
                <a:latin typeface="+mn-lt"/>
              </a:rPr>
              <a:t> should adopt voluntary guidance, best </a:t>
            </a:r>
            <a:r>
              <a:rPr lang="en-US" sz="1200" dirty="0" err="1">
                <a:solidFill>
                  <a:prstClr val="black"/>
                </a:solidFill>
                <a:latin typeface="+mn-lt"/>
              </a:rPr>
              <a:t>practies</a:t>
            </a:r>
            <a:r>
              <a:rPr lang="en-US" sz="1200" dirty="0">
                <a:solidFill>
                  <a:prstClr val="black"/>
                </a:solidFill>
                <a:latin typeface="+mn-lt"/>
              </a:rPr>
              <a:t>, design </a:t>
            </a:r>
            <a:r>
              <a:rPr lang="en-US" sz="1200" dirty="0" err="1">
                <a:solidFill>
                  <a:prstClr val="black"/>
                </a:solidFill>
                <a:latin typeface="+mn-lt"/>
              </a:rPr>
              <a:t>pricinpa</a:t>
            </a:r>
            <a:r>
              <a:rPr lang="en-US" sz="1200" dirty="0">
                <a:solidFill>
                  <a:prstClr val="black"/>
                </a:solidFill>
                <a:latin typeface="+mn-lt"/>
              </a:rPr>
              <a:t> and </a:t>
            </a:r>
            <a:r>
              <a:rPr lang="en-US" sz="1200" dirty="0" err="1">
                <a:solidFill>
                  <a:prstClr val="black"/>
                </a:solidFill>
                <a:latin typeface="+mn-lt"/>
              </a:rPr>
              <a:t>sta</a:t>
            </a:r>
            <a:endParaRPr lang="en-US" sz="1200" dirty="0">
              <a:solidFill>
                <a:prstClr val="black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+mn-lt"/>
              </a:rPr>
              <a:t>Promote a continued learning environment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11/6/2015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EDDE49-86E6-48EB-BBC6-8B001B69B08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774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bin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" descr="Logo_transdev_baseline_UK_RVB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511" y="268288"/>
            <a:ext cx="3449902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pour une image  7"/>
          <p:cNvSpPr>
            <a:spLocks noGrp="1"/>
          </p:cNvSpPr>
          <p:nvPr>
            <p:ph type="pic" sz="quarter" idx="10"/>
          </p:nvPr>
        </p:nvSpPr>
        <p:spPr>
          <a:xfrm>
            <a:off x="0" y="1592263"/>
            <a:ext cx="9906000" cy="288925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  <a:endParaRPr lang="fr-FR" noProof="0"/>
          </a:p>
        </p:txBody>
      </p:sp>
      <p:sp>
        <p:nvSpPr>
          <p:cNvPr id="8" name="Espace réservé du texte 9"/>
          <p:cNvSpPr>
            <a:spLocks noGrp="1"/>
          </p:cNvSpPr>
          <p:nvPr>
            <p:ph type="body" sz="quarter" idx="11"/>
          </p:nvPr>
        </p:nvSpPr>
        <p:spPr>
          <a:xfrm>
            <a:off x="968075" y="4838742"/>
            <a:ext cx="5639197" cy="1279525"/>
          </a:xfrm>
          <a:prstGeom prst="rect">
            <a:avLst/>
          </a:prstGeom>
        </p:spPr>
        <p:txBody>
          <a:bodyPr vert="horz"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400" b="1">
                <a:solidFill>
                  <a:srgbClr val="FF0000"/>
                </a:solidFill>
                <a:latin typeface="Arial"/>
                <a:cs typeface="Arial"/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None/>
              <a:defRPr sz="2000">
                <a:solidFill>
                  <a:srgbClr val="4B4E5E"/>
                </a:solidFill>
                <a:latin typeface="Arial"/>
                <a:cs typeface="Arial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Espace réservé pour une image  13"/>
          <p:cNvSpPr>
            <a:spLocks noGrp="1"/>
          </p:cNvSpPr>
          <p:nvPr>
            <p:ph type="pic" sz="quarter" idx="12"/>
          </p:nvPr>
        </p:nvSpPr>
        <p:spPr>
          <a:xfrm>
            <a:off x="6872566" y="1592263"/>
            <a:ext cx="3042311" cy="28892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noProof="0"/>
              <a:t>Click icon to add picture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604047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38D7B-547C-493C-8C83-43D8F3C210EA}" type="datetime1">
              <a:rPr lang="en-US" smtClean="0"/>
              <a:t>4/3/2018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Improving our Performance - March 2014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FD489-2607-4DA7-A8F4-904A7D0A8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819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DDDD3-8411-4C03-8FDD-960288434692}" type="datetime1">
              <a:rPr lang="en-US" smtClean="0"/>
              <a:t>4/3/2018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Improving our Performance - March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FD489-2607-4DA7-A8F4-904A7D0A8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766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37C4E-20BE-4A34-9DCB-79188FCC66E4}" type="datetime1">
              <a:rPr lang="en-US" smtClean="0"/>
              <a:t>4/3/2018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Improving our Performance - March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FD489-2607-4DA7-A8F4-904A7D0A8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9892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ouge_Titre et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 12"/>
          <p:cNvGrpSpPr/>
          <p:nvPr userDrawn="1"/>
        </p:nvGrpSpPr>
        <p:grpSpPr>
          <a:xfrm>
            <a:off x="-603792" y="1"/>
            <a:ext cx="10509792" cy="739200"/>
            <a:chOff x="-557346" y="0"/>
            <a:chExt cx="9701346" cy="554400"/>
          </a:xfrm>
        </p:grpSpPr>
        <p:sp>
          <p:nvSpPr>
            <p:cNvPr id="19" name="Rectangle 18"/>
            <p:cNvSpPr/>
            <p:nvPr userDrawn="1"/>
          </p:nvSpPr>
          <p:spPr>
            <a:xfrm>
              <a:off x="306378" y="0"/>
              <a:ext cx="8837622" cy="554400"/>
            </a:xfrm>
            <a:prstGeom prst="rect">
              <a:avLst/>
            </a:prstGeom>
            <a:solidFill>
              <a:srgbClr val="262626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0"/>
            </a:p>
          </p:txBody>
        </p:sp>
        <p:grpSp>
          <p:nvGrpSpPr>
            <p:cNvPr id="23" name="Groupe 22"/>
            <p:cNvGrpSpPr/>
            <p:nvPr userDrawn="1"/>
          </p:nvGrpSpPr>
          <p:grpSpPr>
            <a:xfrm>
              <a:off x="-557346" y="0"/>
              <a:ext cx="1108529" cy="554400"/>
              <a:chOff x="-557346" y="0"/>
              <a:chExt cx="1108529" cy="554400"/>
            </a:xfrm>
          </p:grpSpPr>
          <p:sp>
            <p:nvSpPr>
              <p:cNvPr id="24" name="Parallélogramme 23"/>
              <p:cNvSpPr/>
              <p:nvPr userDrawn="1"/>
            </p:nvSpPr>
            <p:spPr>
              <a:xfrm>
                <a:off x="234742" y="0"/>
                <a:ext cx="316441" cy="554400"/>
              </a:xfrm>
              <a:prstGeom prst="parallelogram">
                <a:avLst>
                  <a:gd name="adj" fmla="val 44901"/>
                </a:avLst>
              </a:prstGeom>
              <a:solidFill>
                <a:schemeClr val="bg1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800"/>
              </a:p>
            </p:txBody>
          </p:sp>
          <p:sp>
            <p:nvSpPr>
              <p:cNvPr id="25" name="Parallélogramme 24"/>
              <p:cNvSpPr/>
              <p:nvPr userDrawn="1"/>
            </p:nvSpPr>
            <p:spPr>
              <a:xfrm>
                <a:off x="-557346" y="0"/>
                <a:ext cx="1062000" cy="554400"/>
              </a:xfrm>
              <a:prstGeom prst="parallelogram">
                <a:avLst>
                  <a:gd name="adj" fmla="val 19149"/>
                </a:avLst>
              </a:prstGeom>
              <a:solidFill>
                <a:srgbClr val="FF0000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800"/>
              </a:p>
            </p:txBody>
          </p:sp>
        </p:grpSp>
      </p:grpSp>
      <p:sp>
        <p:nvSpPr>
          <p:cNvPr id="12" name="Rectangle 11"/>
          <p:cNvSpPr/>
          <p:nvPr userDrawn="1"/>
        </p:nvSpPr>
        <p:spPr>
          <a:xfrm>
            <a:off x="1052567" y="6695795"/>
            <a:ext cx="8346927" cy="48000"/>
          </a:xfrm>
          <a:prstGeom prst="rect">
            <a:avLst/>
          </a:prstGeom>
          <a:gradFill>
            <a:gsLst>
              <a:gs pos="21000">
                <a:srgbClr val="FF0000"/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solidFill>
                <a:prstClr val="white"/>
              </a:solidFill>
            </a:endParaRPr>
          </a:p>
        </p:txBody>
      </p:sp>
      <p:sp>
        <p:nvSpPr>
          <p:cNvPr id="17" name="Espace réservé du numéro de diapositive 16"/>
          <p:cNvSpPr>
            <a:spLocks noGrp="1"/>
          </p:cNvSpPr>
          <p:nvPr>
            <p:ph type="sldNum" sz="quarter" idx="14"/>
          </p:nvPr>
        </p:nvSpPr>
        <p:spPr>
          <a:xfrm>
            <a:off x="8851486" y="6367277"/>
            <a:ext cx="635275" cy="365125"/>
          </a:xfrm>
        </p:spPr>
        <p:txBody>
          <a:bodyPr anchor="b"/>
          <a:lstStyle>
            <a:lvl1pPr>
              <a:defRPr sz="80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fld id="{35242257-4032-48C0-B65D-63DCBC1D1362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6"/>
          </p:nvPr>
        </p:nvSpPr>
        <p:spPr>
          <a:xfrm>
            <a:off x="507339" y="1123951"/>
            <a:ext cx="4407000" cy="518504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176213" indent="-176213">
              <a:buClr>
                <a:srgbClr val="FF0000"/>
              </a:buClr>
              <a:buSzPct val="75000"/>
              <a:buFont typeface="Arial Narrow" panose="020B0606020202030204" pitchFamily="34" charset="0"/>
              <a:buChar char="■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311150" indent="-134938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-"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360363" indent="-92075">
              <a:buClr>
                <a:srgbClr val="FF0000"/>
              </a:buClr>
              <a:buSzPct val="150000"/>
              <a:buFont typeface="Wingdings 3" panose="05040102010807070707" pitchFamily="18" charset="2"/>
              <a:buChar char="ê"/>
              <a:defRPr sz="1050">
                <a:solidFill>
                  <a:schemeClr val="bg1">
                    <a:lumMod val="50000"/>
                  </a:schemeClr>
                </a:solidFill>
              </a:defRPr>
            </a:lvl4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7"/>
          </p:nvPr>
        </p:nvSpPr>
        <p:spPr>
          <a:xfrm>
            <a:off x="5082602" y="1123957"/>
            <a:ext cx="4407000" cy="518583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176213" indent="-176213">
              <a:buClr>
                <a:srgbClr val="FF0000"/>
              </a:buClr>
              <a:buSzPct val="75000"/>
              <a:buFont typeface="Arial Narrow" panose="020B0606020202030204" pitchFamily="34" charset="0"/>
              <a:buChar char="■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311150" indent="-134938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-"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360363" indent="-92075">
              <a:buClr>
                <a:srgbClr val="FF0000"/>
              </a:buClr>
              <a:buSzPct val="150000"/>
              <a:buFont typeface="Wingdings 3" panose="05040102010807070707" pitchFamily="18" charset="2"/>
              <a:buChar char="ê"/>
              <a:defRPr sz="1050">
                <a:solidFill>
                  <a:schemeClr val="bg1">
                    <a:lumMod val="50000"/>
                  </a:schemeClr>
                </a:solidFill>
              </a:defRPr>
            </a:lvl4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16" name="Titre 6"/>
          <p:cNvSpPr>
            <a:spLocks noGrp="1"/>
          </p:cNvSpPr>
          <p:nvPr>
            <p:ph type="title"/>
          </p:nvPr>
        </p:nvSpPr>
        <p:spPr>
          <a:xfrm>
            <a:off x="507339" y="3377"/>
            <a:ext cx="9398661" cy="737456"/>
          </a:xfrm>
          <a:noFill/>
        </p:spPr>
        <p:txBody>
          <a:bodyPr>
            <a:noAutofit/>
          </a:bodyPr>
          <a:lstStyle>
            <a:lvl1pPr marL="0" indent="0" algn="l">
              <a:defRPr sz="2800" cap="all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pic>
        <p:nvPicPr>
          <p:cNvPr id="26" name="Image 2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6484884"/>
            <a:ext cx="1067409" cy="37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6354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mmar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29233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652DA-93E7-4489-8B85-577CD6C07F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733" y="6289677"/>
            <a:ext cx="8778963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72402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652DA-93E7-4489-8B85-577CD6C07F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6944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652DA-93E7-4489-8B85-577CD6C07F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0409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652DA-93E7-4489-8B85-577CD6C07F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4539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652DA-93E7-4489-8B85-577CD6C07F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Imag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733" y="6289677"/>
            <a:ext cx="8778963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7934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08050" y="2089150"/>
            <a:ext cx="2046552" cy="2787650"/>
          </a:xfrm>
        </p:spPr>
        <p:txBody>
          <a:bodyPr>
            <a:noAutofit/>
          </a:bodyPr>
          <a:lstStyle>
            <a:lvl1pPr algn="ctr">
              <a:defRPr sz="17500">
                <a:solidFill>
                  <a:srgbClr val="4B4E5E"/>
                </a:solidFill>
              </a:defRPr>
            </a:lvl1pPr>
          </a:lstStyle>
          <a:p>
            <a:r>
              <a:rPr lang="fr-FR" dirty="0"/>
              <a:t>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71800" y="2819400"/>
            <a:ext cx="6356350" cy="2057400"/>
          </a:xfrm>
        </p:spPr>
        <p:txBody>
          <a:bodyPr anchor="ctr">
            <a:normAutofit/>
          </a:bodyPr>
          <a:lstStyle>
            <a:lvl1pPr marL="0" indent="0" algn="l">
              <a:buNone/>
              <a:defRPr sz="3400">
                <a:solidFill>
                  <a:srgbClr val="FF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60F79-290D-4BC6-9F8B-158451480286}" type="datetime1">
              <a:rPr lang="en-US" smtClean="0"/>
              <a:t>4/3/2018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FD489-2607-4DA7-A8F4-904A7D0A881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Imag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666"/>
          <a:stretch/>
        </p:blipFill>
        <p:spPr bwMode="auto">
          <a:xfrm>
            <a:off x="870215" y="6289676"/>
            <a:ext cx="1034785" cy="263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6126164"/>
            <a:ext cx="1676400" cy="61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7707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652DA-93E7-4489-8B85-577CD6C07F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Imag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733" y="6289677"/>
            <a:ext cx="8778963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19202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652DA-93E7-4489-8B85-577CD6C07F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8200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652DA-93E7-4489-8B85-577CD6C07F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1197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652DA-93E7-4489-8B85-577CD6C07F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7798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652DA-93E7-4489-8B85-577CD6C07F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6840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652DA-93E7-4489-8B85-577CD6C07F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8913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with Photo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7493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247650" y="228600"/>
            <a:ext cx="9410700" cy="559612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3301643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5577069" y="5284468"/>
            <a:ext cx="4056854" cy="914376"/>
          </a:xfrm>
        </p:spPr>
        <p:txBody>
          <a:bodyPr anchor="b">
            <a:normAutofit/>
          </a:bodyPr>
          <a:lstStyle>
            <a:lvl1pPr algn="r">
              <a:lnSpc>
                <a:spcPts val="3238"/>
              </a:lnSpc>
              <a:defRPr sz="4600" b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5577069" y="6070340"/>
            <a:ext cx="4056854" cy="792493"/>
          </a:xfrm>
        </p:spPr>
        <p:txBody>
          <a:bodyPr anchor="t">
            <a:noAutofit/>
          </a:bodyPr>
          <a:lstStyle>
            <a:lvl1pPr marL="0" indent="0" algn="r" defTabSz="914400" rtl="0" eaLnBrk="1" latinLnBrk="0" hangingPunct="1">
              <a:lnSpc>
                <a:spcPts val="3000"/>
              </a:lnSpc>
              <a:spcBef>
                <a:spcPct val="20000"/>
              </a:spcBef>
              <a:buFont typeface="Arial" panose="020B0604020202020204" pitchFamily="34" charset="0"/>
              <a:buNone/>
              <a:defRPr lang="en-US" sz="4000" b="1" kern="1200" cap="all" baseline="0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389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79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68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58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48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37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727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117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6340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87023" y="4859868"/>
            <a:ext cx="8576027" cy="797985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87022" y="5715000"/>
            <a:ext cx="8576027" cy="406401"/>
          </a:xfrm>
        </p:spPr>
        <p:txBody>
          <a:bodyPr/>
          <a:lstStyle>
            <a:lvl1pPr marL="0" indent="0" algn="l">
              <a:buNone/>
              <a:defRPr sz="2000" b="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Cliquez pour modifier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1035778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19600" y="6689727"/>
            <a:ext cx="1150748" cy="168273"/>
          </a:xfrm>
        </p:spPr>
        <p:txBody>
          <a:bodyPr/>
          <a:lstStyle>
            <a:lvl1pPr algn="ctr">
              <a:defRPr sz="600" b="0">
                <a:solidFill>
                  <a:srgbClr val="FF0000"/>
                </a:solidFill>
                <a:latin typeface="Calibri Light" panose="020F0302020204030204" pitchFamily="34" charset="0"/>
                <a:cs typeface="Arial" pitchFamily="34" charset="0"/>
              </a:defRPr>
            </a:lvl1pPr>
          </a:lstStyle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14027" y="6477000"/>
            <a:ext cx="553773" cy="169067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691FD489-2607-4DA7-A8F4-904A7D0A881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152400"/>
            <a:ext cx="8915400" cy="1143000"/>
          </a:xfrm>
        </p:spPr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  <a:lvl2pPr marL="742950" indent="-285750">
              <a:buClr>
                <a:srgbClr val="FF0000"/>
              </a:buClr>
              <a:buSzPct val="100000"/>
              <a:buFont typeface="Arial Black" pitchFamily="34" charset="0"/>
              <a:buChar char="&gt;"/>
              <a:defRPr>
                <a:solidFill>
                  <a:srgbClr val="4B4E5E"/>
                </a:solidFill>
                <a:latin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</a:defRPr>
            </a:lvl3pPr>
            <a:lvl5pPr>
              <a:defRPr sz="1200"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4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8" name="Rectangle 7"/>
          <p:cNvSpPr>
            <a:spLocks/>
          </p:cNvSpPr>
          <p:nvPr userDrawn="1"/>
        </p:nvSpPr>
        <p:spPr>
          <a:xfrm rot="16200000" flipH="1">
            <a:off x="5878908" y="2945208"/>
            <a:ext cx="91284" cy="6972300"/>
          </a:xfrm>
          <a:prstGeom prst="rect">
            <a:avLst/>
          </a:prstGeom>
          <a:gradFill rotWithShape="1">
            <a:gsLst>
              <a:gs pos="0">
                <a:srgbClr val="D80014"/>
              </a:gs>
              <a:gs pos="100000">
                <a:sysClr val="window" lastClr="FFFFFF"/>
              </a:gs>
            </a:gsLst>
            <a:lin ang="16200000" scaled="0"/>
          </a:gradFill>
          <a:ln w="9525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6161844"/>
            <a:ext cx="1676400" cy="61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5615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2000" y="287999"/>
            <a:ext cx="9282000" cy="720000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12000" y="1008000"/>
            <a:ext cx="9282000" cy="5056393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  <a:p>
            <a:pPr lvl="5"/>
            <a:r>
              <a:rPr lang="fr-FR" dirty="0"/>
              <a:t>Sixième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Vivaldi Management presentation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847B3-CBB9-8242-8D17-AF4D4E31CD8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258440" y="6243638"/>
            <a:ext cx="734352" cy="11271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bg2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fr-FR" dirty="0"/>
              <a:t>Sept. 2017</a:t>
            </a:r>
          </a:p>
        </p:txBody>
      </p:sp>
    </p:spTree>
    <p:extLst>
      <p:ext uri="{BB962C8B-B14F-4D97-AF65-F5344CB8AC3E}">
        <p14:creationId xmlns:p14="http://schemas.microsoft.com/office/powerpoint/2010/main" val="39127441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4"/>
          <p:cNvSpPr>
            <a:spLocks noChangeArrowheads="1"/>
          </p:cNvSpPr>
          <p:nvPr userDrawn="1"/>
        </p:nvSpPr>
        <p:spPr bwMode="gray">
          <a:xfrm>
            <a:off x="-2414588" y="4711701"/>
            <a:ext cx="2228850" cy="2157413"/>
          </a:xfrm>
          <a:prstGeom prst="homePlate">
            <a:avLst>
              <a:gd name="adj" fmla="val 20727"/>
            </a:avLst>
          </a:prstGeom>
          <a:solidFill>
            <a:srgbClr val="4B4E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200" b="1" dirty="0">
                <a:solidFill>
                  <a:schemeClr val="bg1"/>
                </a:solidFill>
              </a:rPr>
              <a:t>Pour personnaliser</a:t>
            </a:r>
            <a:br>
              <a:rPr lang="fr-FR" sz="1200" b="1" dirty="0">
                <a:solidFill>
                  <a:schemeClr val="bg1"/>
                </a:solidFill>
              </a:rPr>
            </a:br>
            <a:r>
              <a:rPr lang="fr-FR" sz="1200" b="1" dirty="0">
                <a:solidFill>
                  <a:schemeClr val="bg1"/>
                </a:solidFill>
              </a:rPr>
              <a:t>la date et le titre:</a:t>
            </a:r>
            <a:endParaRPr lang="fr-FR" sz="1200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fr-FR" sz="1200" dirty="0">
                <a:solidFill>
                  <a:schemeClr val="bg1"/>
                </a:solidFill>
              </a:rPr>
              <a:t>Affichage / En-tête</a:t>
            </a:r>
            <a:br>
              <a:rPr lang="fr-FR" sz="1200" dirty="0">
                <a:solidFill>
                  <a:schemeClr val="bg1"/>
                </a:solidFill>
              </a:rPr>
            </a:br>
            <a:r>
              <a:rPr lang="fr-FR" sz="1200" dirty="0">
                <a:solidFill>
                  <a:schemeClr val="bg1"/>
                </a:solidFill>
              </a:rPr>
              <a:t>et pied de page.</a:t>
            </a:r>
          </a:p>
          <a:p>
            <a:pPr>
              <a:spcBef>
                <a:spcPct val="50000"/>
              </a:spcBef>
            </a:pPr>
            <a:r>
              <a:rPr lang="fr-FR" sz="1200" dirty="0">
                <a:solidFill>
                  <a:schemeClr val="bg1"/>
                </a:solidFill>
              </a:rPr>
              <a:t>Personnalisez la zone date et la zone pied de page.</a:t>
            </a:r>
          </a:p>
          <a:p>
            <a:pPr>
              <a:spcBef>
                <a:spcPct val="50000"/>
              </a:spcBef>
            </a:pPr>
            <a:r>
              <a:rPr lang="fr-FR" sz="1200" dirty="0">
                <a:solidFill>
                  <a:schemeClr val="bg1"/>
                </a:solidFill>
              </a:rPr>
              <a:t>Cliquez sur appliquer partout</a:t>
            </a:r>
          </a:p>
        </p:txBody>
      </p:sp>
      <p:sp>
        <p:nvSpPr>
          <p:cNvPr id="5" name="AutoShape 17"/>
          <p:cNvSpPr>
            <a:spLocks noChangeArrowheads="1"/>
          </p:cNvSpPr>
          <p:nvPr userDrawn="1"/>
        </p:nvSpPr>
        <p:spPr bwMode="gray">
          <a:xfrm>
            <a:off x="-2743068" y="2932114"/>
            <a:ext cx="2557331" cy="587375"/>
          </a:xfrm>
          <a:prstGeom prst="homePlate">
            <a:avLst>
              <a:gd name="adj" fmla="val 20727"/>
            </a:avLst>
          </a:prstGeom>
          <a:solidFill>
            <a:srgbClr val="4B4E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200">
                <a:solidFill>
                  <a:schemeClr val="bg1"/>
                </a:solidFill>
              </a:rPr>
              <a:t>Pour modifier le texte, cliquez directement dans la boite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04911" y="2561167"/>
            <a:ext cx="6597695" cy="1362075"/>
          </a:xfrm>
        </p:spPr>
        <p:txBody>
          <a:bodyPr anchor="b">
            <a:normAutofit/>
          </a:bodyPr>
          <a:lstStyle>
            <a:lvl1pPr algn="l">
              <a:defRPr sz="3400" b="1" cap="none">
                <a:latin typeface="Arial"/>
                <a:cs typeface="Arial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604911" y="3982146"/>
            <a:ext cx="6597695" cy="649287"/>
          </a:xfrm>
        </p:spPr>
        <p:txBody>
          <a:bodyPr anchor="t" anchorCtr="0"/>
          <a:lstStyle>
            <a:lvl1pPr marL="0" indent="0">
              <a:buNone/>
              <a:defRPr sz="2000" b="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Vivaldi Management presentation</a:t>
            </a:r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309FE-2895-C74F-A62D-17CE49A6387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258440" y="6243638"/>
            <a:ext cx="734352" cy="11271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bg2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fr-FR" dirty="0"/>
              <a:t>Sept. 2017</a:t>
            </a:r>
          </a:p>
        </p:txBody>
      </p:sp>
    </p:spTree>
    <p:extLst>
      <p:ext uri="{BB962C8B-B14F-4D97-AF65-F5344CB8AC3E}">
        <p14:creationId xmlns:p14="http://schemas.microsoft.com/office/powerpoint/2010/main" val="8642687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2000" y="288001"/>
            <a:ext cx="9272972" cy="736798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12000" y="1024800"/>
            <a:ext cx="4558450" cy="5039593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 marL="449263" indent="-160338">
              <a:defRPr sz="1200"/>
            </a:lvl3pPr>
            <a:lvl4pPr marL="627063" indent="-160338">
              <a:defRPr sz="1000"/>
            </a:lvl4pPr>
            <a:lvl5pPr marL="804863" indent="-177800">
              <a:defRPr sz="900"/>
            </a:lvl5pPr>
            <a:lvl6pPr marL="1074738" indent="-187325" defTabSz="68263">
              <a:buClr>
                <a:schemeClr val="bg2"/>
              </a:buClr>
              <a:defRPr sz="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  <a:p>
            <a:pPr lvl="5"/>
            <a:r>
              <a:rPr lang="fr-FR" dirty="0"/>
              <a:t>Sixième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35549" y="1024800"/>
            <a:ext cx="4549423" cy="5039592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 marL="449263" indent="-160338">
              <a:defRPr sz="1200"/>
            </a:lvl3pPr>
            <a:lvl4pPr marL="627063" indent="-160338">
              <a:tabLst/>
              <a:defRPr sz="1000"/>
            </a:lvl4pPr>
            <a:lvl5pPr marL="804863" indent="-177800">
              <a:defRPr sz="900"/>
            </a:lvl5pPr>
            <a:lvl6pPr marL="1074738" indent="-187325" defTabSz="719138">
              <a:buClr>
                <a:schemeClr val="bg2"/>
              </a:buClr>
              <a:buFont typeface="Lucida Grande"/>
              <a:buChar char="-"/>
              <a:defRPr sz="7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  <a:p>
            <a:pPr lvl="5"/>
            <a:r>
              <a:rPr lang="fr-FR" dirty="0"/>
              <a:t>Sixième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Vivaldi Management presentation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6F66F-E396-CC4F-92AD-E072F524F37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13"/>
          </p:nvPr>
        </p:nvSpPr>
        <p:spPr>
          <a:xfrm>
            <a:off x="8258440" y="6243638"/>
            <a:ext cx="734352" cy="11271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bg2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fr-FR" dirty="0"/>
              <a:t>Sept. 2017</a:t>
            </a:r>
          </a:p>
        </p:txBody>
      </p:sp>
    </p:spTree>
    <p:extLst>
      <p:ext uri="{BB962C8B-B14F-4D97-AF65-F5344CB8AC3E}">
        <p14:creationId xmlns:p14="http://schemas.microsoft.com/office/powerpoint/2010/main" val="35808288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2000" y="288000"/>
            <a:ext cx="9282000" cy="7200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12000" y="1010646"/>
            <a:ext cx="4560170" cy="639762"/>
          </a:xfrm>
        </p:spPr>
        <p:txBody>
          <a:bodyPr anchor="t" anchorCtr="0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12000" y="1650408"/>
            <a:ext cx="4560170" cy="4413984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 marL="449263" indent="-160338">
              <a:defRPr sz="1200"/>
            </a:lvl3pPr>
            <a:lvl4pPr marL="627063" indent="-160338">
              <a:defRPr sz="1000"/>
            </a:lvl4pPr>
            <a:lvl5pPr marL="804863" indent="-177800">
              <a:defRPr sz="900"/>
            </a:lvl5pPr>
            <a:lvl6pPr marL="982663" indent="-187325" defTabSz="431800">
              <a:buClr>
                <a:schemeClr val="bg2"/>
              </a:buClr>
              <a:defRPr sz="8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  <a:p>
            <a:pPr lvl="5"/>
            <a:r>
              <a:rPr lang="fr-FR" dirty="0"/>
              <a:t>Sixième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032111" y="1010646"/>
            <a:ext cx="4561890" cy="639762"/>
          </a:xfrm>
        </p:spPr>
        <p:txBody>
          <a:bodyPr anchor="t" anchorCtr="0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032111" y="1650408"/>
            <a:ext cx="4561890" cy="4413984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 marL="449263" indent="-160338">
              <a:defRPr sz="1200"/>
            </a:lvl3pPr>
            <a:lvl4pPr marL="627063" indent="-160338">
              <a:defRPr sz="1000"/>
            </a:lvl4pPr>
            <a:lvl5pPr marL="804863" indent="-177800">
              <a:defRPr sz="900"/>
            </a:lvl5pPr>
            <a:lvl6pPr marL="982663" indent="-187325" defTabSz="238125">
              <a:buClr>
                <a:schemeClr val="bg2"/>
              </a:buClr>
              <a:defRPr sz="8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  <a:p>
            <a:pPr lvl="5"/>
            <a:r>
              <a:rPr lang="fr-FR" dirty="0"/>
              <a:t>Sixième niveau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Vivaldi Management presentation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1F542B-9052-914B-840C-BDFF167D4CC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10" name="Espace réservé de la date 3"/>
          <p:cNvSpPr>
            <a:spLocks noGrp="1"/>
          </p:cNvSpPr>
          <p:nvPr>
            <p:ph type="dt" sz="half" idx="13"/>
          </p:nvPr>
        </p:nvSpPr>
        <p:spPr>
          <a:xfrm>
            <a:off x="8258440" y="6243638"/>
            <a:ext cx="734352" cy="11271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bg2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fr-FR" dirty="0"/>
              <a:t>Sept. 2017</a:t>
            </a:r>
          </a:p>
        </p:txBody>
      </p:sp>
    </p:spTree>
    <p:extLst>
      <p:ext uri="{BB962C8B-B14F-4D97-AF65-F5344CB8AC3E}">
        <p14:creationId xmlns:p14="http://schemas.microsoft.com/office/powerpoint/2010/main" val="33361739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2000" y="288001"/>
            <a:ext cx="9282000" cy="720000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Vivaldi Management presentation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2B2495-BB18-7D41-B2A4-D7C53113B4B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258440" y="6243638"/>
            <a:ext cx="734352" cy="11271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bg2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fr-FR" dirty="0"/>
              <a:t>Sept. 2017</a:t>
            </a:r>
          </a:p>
        </p:txBody>
      </p:sp>
    </p:spTree>
    <p:extLst>
      <p:ext uri="{BB962C8B-B14F-4D97-AF65-F5344CB8AC3E}">
        <p14:creationId xmlns:p14="http://schemas.microsoft.com/office/powerpoint/2010/main" val="1134701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8258440" y="6243638"/>
            <a:ext cx="1037074" cy="112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Sept. 2017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Vivaldi Management presentation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523A76-67F5-7E45-87ED-A7587CB0A98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77482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2000" y="288002"/>
            <a:ext cx="3442306" cy="72000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72971" y="288001"/>
            <a:ext cx="5721029" cy="5776392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 marL="449263" indent="-160338">
              <a:defRPr sz="1200"/>
            </a:lvl3pPr>
            <a:lvl4pPr marL="627063" indent="-160338">
              <a:defRPr sz="1000"/>
            </a:lvl4pPr>
            <a:lvl5pPr marL="804863" indent="-177800">
              <a:defRPr sz="900"/>
            </a:lvl5pPr>
            <a:lvl6pPr marL="1074738" indent="-187325" defTabSz="254000">
              <a:buClr>
                <a:schemeClr val="bg2"/>
              </a:buClr>
              <a:defRPr sz="8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  <a:p>
            <a:pPr lvl="5"/>
            <a:r>
              <a:rPr lang="fr-FR" dirty="0"/>
              <a:t>Sixième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12000" y="1008002"/>
            <a:ext cx="3442306" cy="505639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Sept. 2017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Vivaldi Management presentation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F1E99-03AD-9945-8D2D-77A45BAB37E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4097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2000" y="4800600"/>
            <a:ext cx="9282000" cy="566738"/>
          </a:xfrm>
        </p:spPr>
        <p:txBody>
          <a:bodyPr anchor="b">
            <a:normAutofit/>
          </a:bodyPr>
          <a:lstStyle>
            <a:lvl1pPr algn="l">
              <a:defRPr sz="3400" b="1">
                <a:latin typeface="Arial"/>
                <a:cs typeface="Arial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312000" y="288001"/>
            <a:ext cx="9282000" cy="44395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12000" y="5367338"/>
            <a:ext cx="7573245" cy="804862"/>
          </a:xfrm>
        </p:spPr>
        <p:txBody>
          <a:bodyPr/>
          <a:lstStyle>
            <a:lvl1pPr marL="0" indent="0">
              <a:buNone/>
              <a:defRPr sz="20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Sept. 2017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Vivaldi Management presentation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38F1F-E1B0-174B-9562-95938AF11D5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84369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2000" y="288000"/>
            <a:ext cx="9282000" cy="720000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312000" y="1008001"/>
            <a:ext cx="9282000" cy="5056391"/>
          </a:xfrm>
        </p:spPr>
        <p:txBody>
          <a:bodyPr vert="eaVert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  <a:p>
            <a:pPr lvl="5"/>
            <a:r>
              <a:rPr lang="fr-FR" dirty="0"/>
              <a:t>Sixième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Sept. 2017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Vivaldi Management presentation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78EA9D-F350-C842-BD33-25A9F0331E8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2028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14000" y="274639"/>
            <a:ext cx="780000" cy="5789754"/>
          </a:xfrm>
        </p:spPr>
        <p:txBody>
          <a:bodyPr vert="eaVert"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312000" y="288000"/>
            <a:ext cx="8502000" cy="5776393"/>
          </a:xfrm>
        </p:spPr>
        <p:txBody>
          <a:bodyPr vert="eaVert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  <a:p>
            <a:pPr lvl="5"/>
            <a:r>
              <a:rPr lang="fr-FR" dirty="0"/>
              <a:t>Sixième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Sept. 2017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Vivaldi Management presentation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51926-851F-7342-BE87-0E846EA31A7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653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7A4C2-D548-4B4D-9626-51995025AAC5}" type="datetime1">
              <a:rPr lang="en-US" smtClean="0"/>
              <a:t>4/3/2018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Improving our Performance - March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FD489-2607-4DA7-A8F4-904A7D0A881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6" descr="C:\Users\christine.peyrot\Downloads\Navette Transdev.PNG"/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7133" y="197224"/>
            <a:ext cx="1381125" cy="990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65730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/>
          </p:nvPr>
        </p:nvSpPr>
        <p:spPr>
          <a:xfrm>
            <a:off x="311284" y="994637"/>
            <a:ext cx="9283435" cy="5083901"/>
          </a:xfrm>
        </p:spPr>
        <p:txBody>
          <a:bodyPr/>
          <a:lstStyle>
            <a:lvl1pPr marL="342900" indent="-342900">
              <a:spcAft>
                <a:spcPts val="900"/>
              </a:spcAft>
              <a:buClr>
                <a:schemeClr val="tx2"/>
              </a:buClr>
              <a:buFont typeface="+mj-lt"/>
              <a:buAutoNum type="arabicPeriod"/>
              <a:defRPr b="0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Espace réservé de la date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Sept. 2017</a:t>
            </a:r>
          </a:p>
        </p:txBody>
      </p:sp>
      <p:sp>
        <p:nvSpPr>
          <p:cNvPr id="5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Vivaldi Management presentation</a:t>
            </a:r>
          </a:p>
        </p:txBody>
      </p:sp>
      <p:sp>
        <p:nvSpPr>
          <p:cNvPr id="6" name="Espace réservé du numéro de diapositive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B64A5-5765-2041-80EC-F82054579173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168040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2000" y="288001"/>
            <a:ext cx="9272972" cy="736798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12000" y="1024800"/>
            <a:ext cx="4558450" cy="2742868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 marL="449263" indent="-160338">
              <a:defRPr sz="1200"/>
            </a:lvl3pPr>
            <a:lvl4pPr marL="627063" indent="-160338">
              <a:defRPr sz="1000"/>
            </a:lvl4pPr>
            <a:lvl5pPr marL="804863" indent="-177800">
              <a:defRPr sz="900"/>
            </a:lvl5pPr>
            <a:lvl6pPr marL="982663" indent="-187325" defTabSz="68263">
              <a:buClr>
                <a:schemeClr val="bg2"/>
              </a:buClr>
              <a:defRPr sz="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  <a:p>
            <a:pPr lvl="5"/>
            <a:r>
              <a:rPr lang="fr-FR" dirty="0"/>
              <a:t>Sixième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35549" y="1024800"/>
            <a:ext cx="4549423" cy="2742868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 marL="449263" indent="-160338">
              <a:defRPr sz="1200"/>
            </a:lvl3pPr>
            <a:lvl4pPr marL="627063" indent="-160338">
              <a:tabLst/>
              <a:defRPr sz="1000"/>
            </a:lvl4pPr>
            <a:lvl5pPr marL="804863" indent="-177800">
              <a:defRPr sz="900"/>
            </a:lvl5pPr>
            <a:lvl6pPr marL="982663" indent="-187325">
              <a:buClr>
                <a:schemeClr val="bg2"/>
              </a:buClr>
              <a:defRPr sz="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  <a:p>
            <a:pPr lvl="5"/>
            <a:r>
              <a:rPr lang="fr-FR" dirty="0"/>
              <a:t>Sixième niveau</a:t>
            </a:r>
          </a:p>
          <a:p>
            <a:pPr lvl="4"/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311283" y="3903663"/>
            <a:ext cx="9273117" cy="220980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  <a:p>
            <a:pPr lvl="5"/>
            <a:r>
              <a:rPr lang="fr-FR" dirty="0"/>
              <a:t>Sixième niveau</a:t>
            </a:r>
          </a:p>
          <a:p>
            <a:pPr lvl="4"/>
            <a:endParaRPr lang="fr-FR" dirty="0"/>
          </a:p>
        </p:txBody>
      </p:sp>
      <p:sp>
        <p:nvSpPr>
          <p:cNvPr id="6" name="Espace réservé de la dat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Sept. 2017</a:t>
            </a:r>
          </a:p>
        </p:txBody>
      </p:sp>
      <p:sp>
        <p:nvSpPr>
          <p:cNvPr id="7" name="Espace réservé du pied de page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Vivaldi Management presentation</a:t>
            </a:r>
          </a:p>
        </p:txBody>
      </p:sp>
      <p:sp>
        <p:nvSpPr>
          <p:cNvPr id="8" name="Espace réservé du numéro de diapositiv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45216-AC80-9E45-AC98-F97CC3FEF9E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74201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+ tex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2000" y="288001"/>
            <a:ext cx="9272972" cy="736798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12000" y="1024801"/>
            <a:ext cx="4558450" cy="2285667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 marL="449263" indent="-160338">
              <a:defRPr sz="1200"/>
            </a:lvl3pPr>
            <a:lvl4pPr marL="627063" indent="-160338">
              <a:defRPr sz="1000"/>
            </a:lvl4pPr>
            <a:lvl5pPr marL="804863" indent="-177800">
              <a:defRPr sz="900"/>
            </a:lvl5pPr>
            <a:lvl6pPr marL="982663" indent="-187325" defTabSz="238125">
              <a:buClr>
                <a:schemeClr val="bg2"/>
              </a:buClr>
              <a:defRPr sz="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  <a:p>
            <a:pPr lvl="5"/>
            <a:r>
              <a:rPr lang="fr-FR" dirty="0"/>
              <a:t>Sixième niveau</a:t>
            </a:r>
          </a:p>
          <a:p>
            <a:pPr lvl="4"/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12002" y="3454400"/>
            <a:ext cx="4558449" cy="2659062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 marL="449263" indent="-160338">
              <a:defRPr sz="1200"/>
            </a:lvl3pPr>
            <a:lvl4pPr marL="627063" indent="-160338">
              <a:tabLst/>
              <a:defRPr sz="1000"/>
            </a:lvl4pPr>
            <a:lvl5pPr marL="804863" indent="-177800">
              <a:defRPr sz="900"/>
            </a:lvl5pPr>
            <a:lvl6pPr marL="982663" indent="-187325" defTabSz="254000">
              <a:buClr>
                <a:schemeClr val="bg2"/>
              </a:buClr>
              <a:defRPr sz="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  <a:p>
            <a:pPr lvl="5"/>
            <a:r>
              <a:rPr lang="fr-FR" dirty="0"/>
              <a:t>Sixième niveau</a:t>
            </a:r>
          </a:p>
          <a:p>
            <a:pPr lvl="4"/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5025804" y="1024799"/>
            <a:ext cx="4559167" cy="5088663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  <a:p>
            <a:pPr lvl="5"/>
            <a:r>
              <a:rPr lang="fr-FR" dirty="0"/>
              <a:t>Sixième niveau</a:t>
            </a:r>
          </a:p>
          <a:p>
            <a:pPr lvl="4"/>
            <a:endParaRPr lang="fr-FR" dirty="0"/>
          </a:p>
        </p:txBody>
      </p:sp>
      <p:sp>
        <p:nvSpPr>
          <p:cNvPr id="6" name="Espace réservé de la dat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Sept. 2017</a:t>
            </a:r>
          </a:p>
        </p:txBody>
      </p:sp>
      <p:sp>
        <p:nvSpPr>
          <p:cNvPr id="7" name="Espace réservé du pied de page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Vivaldi Management presentation</a:t>
            </a:r>
          </a:p>
        </p:txBody>
      </p:sp>
      <p:sp>
        <p:nvSpPr>
          <p:cNvPr id="8" name="Espace réservé du numéro de diapositiv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59648D-3D7F-D645-974B-98462E94BD2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48188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couvertur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4"/>
          <p:cNvSpPr>
            <a:spLocks noChangeArrowheads="1"/>
          </p:cNvSpPr>
          <p:nvPr userDrawn="1"/>
        </p:nvSpPr>
        <p:spPr bwMode="gray">
          <a:xfrm>
            <a:off x="-2215091" y="2582864"/>
            <a:ext cx="2135981" cy="1326105"/>
          </a:xfrm>
          <a:prstGeom prst="homePlate">
            <a:avLst>
              <a:gd name="adj" fmla="val 20723"/>
            </a:avLst>
          </a:prstGeom>
          <a:solidFill>
            <a:srgbClr val="4B4E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200">
                <a:solidFill>
                  <a:schemeClr val="bg1"/>
                </a:solidFill>
              </a:rPr>
              <a:t>Pour changer le visuel, supprimez celui-ci puis glissez en un sur l’emplacement prévu ou cliquez sur l’icône au centre</a:t>
            </a: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87023" y="4546589"/>
            <a:ext cx="8576027" cy="797985"/>
          </a:xfrm>
        </p:spPr>
        <p:txBody>
          <a:bodyPr anchor="b">
            <a:norm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87022" y="5350919"/>
            <a:ext cx="8576027" cy="406401"/>
          </a:xfrm>
        </p:spPr>
        <p:txBody>
          <a:bodyPr/>
          <a:lstStyle>
            <a:lvl1pPr marL="0" indent="0" algn="l">
              <a:buNone/>
              <a:defRPr sz="2000" b="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Cliquez pour modifier le style des sous-titres du masque</a:t>
            </a:r>
          </a:p>
        </p:txBody>
      </p:sp>
      <p:sp>
        <p:nvSpPr>
          <p:cNvPr id="5" name="Espace réservé pour une image  7"/>
          <p:cNvSpPr>
            <a:spLocks noGrp="1"/>
          </p:cNvSpPr>
          <p:nvPr>
            <p:ph type="pic" sz="quarter" idx="10"/>
          </p:nvPr>
        </p:nvSpPr>
        <p:spPr>
          <a:xfrm>
            <a:off x="0" y="1592263"/>
            <a:ext cx="9906000" cy="2889250"/>
          </a:xfrm>
          <a:prstGeom prst="rect">
            <a:avLst/>
          </a:prstGeom>
        </p:spPr>
        <p:txBody>
          <a:bodyPr/>
          <a:lstStyle/>
          <a:p>
            <a:pPr lvl="0"/>
            <a:endParaRPr lang="fr-FR" noProof="0" dirty="0"/>
          </a:p>
        </p:txBody>
      </p:sp>
      <p:sp>
        <p:nvSpPr>
          <p:cNvPr id="6" name="Espace réservé pour une image  13"/>
          <p:cNvSpPr>
            <a:spLocks noGrp="1"/>
          </p:cNvSpPr>
          <p:nvPr>
            <p:ph type="pic" sz="quarter" idx="12"/>
          </p:nvPr>
        </p:nvSpPr>
        <p:spPr>
          <a:xfrm>
            <a:off x="6872566" y="1592263"/>
            <a:ext cx="3042311" cy="2889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fr-FR" noProof="0"/>
              <a:t>Faire glisser l'image vers l'espace réservé ou cliquer sur l'icône pour l'ajouter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5745309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Sept. 2017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Vivaldi Management presentation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2B2495-BB18-7D41-B2A4-D7C53113B4B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312000" y="288000"/>
            <a:ext cx="9282000" cy="377101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11284" y="665101"/>
            <a:ext cx="9283435" cy="366713"/>
          </a:xfrm>
        </p:spPr>
        <p:txBody>
          <a:bodyPr anchor="ctr">
            <a:normAutofit/>
          </a:bodyPr>
          <a:lstStyle>
            <a:lvl1pPr>
              <a:defRPr sz="2000"/>
            </a:lvl1pPr>
          </a:lstStyle>
          <a:p>
            <a:pPr lvl="0"/>
            <a:r>
              <a:rPr lang="fr-FR" dirty="0"/>
              <a:t>Cliquez et modifiez le sous-titre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5658528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Vivaldi Management presentation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2B2495-BB18-7D41-B2A4-D7C53113B4B9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312000" y="288000"/>
            <a:ext cx="9282000" cy="377101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11284" y="665101"/>
            <a:ext cx="9283435" cy="366713"/>
          </a:xfrm>
        </p:spPr>
        <p:txBody>
          <a:bodyPr anchor="ctr">
            <a:normAutofit/>
          </a:bodyPr>
          <a:lstStyle>
            <a:lvl1pPr>
              <a:defRPr sz="2000"/>
            </a:lvl1pPr>
          </a:lstStyle>
          <a:p>
            <a:pPr lvl="0"/>
            <a:r>
              <a:rPr lang="fr-FR" dirty="0"/>
              <a:t>Cliquez et modifiez le sous-titre</a:t>
            </a:r>
            <a:endParaRPr lang="pt-PT" dirty="0"/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258440" y="6243638"/>
            <a:ext cx="734352" cy="11271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bg2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fr-FR" dirty="0"/>
              <a:t>Sept. 2017</a:t>
            </a:r>
          </a:p>
        </p:txBody>
      </p:sp>
    </p:spTree>
    <p:extLst>
      <p:ext uri="{BB962C8B-B14F-4D97-AF65-F5344CB8AC3E}">
        <p14:creationId xmlns:p14="http://schemas.microsoft.com/office/powerpoint/2010/main" val="16033247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2000" y="288000"/>
            <a:ext cx="9282000" cy="377101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12000" y="1031814"/>
            <a:ext cx="9282000" cy="5032579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  <a:p>
            <a:pPr lvl="5"/>
            <a:r>
              <a:rPr lang="fr-FR" dirty="0"/>
              <a:t>Sixième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Vivaldi Management presentation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847B3-CBB9-8242-8D17-AF4D4E31CD8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11284" y="665101"/>
            <a:ext cx="9283435" cy="366713"/>
          </a:xfrm>
        </p:spPr>
        <p:txBody>
          <a:bodyPr anchor="ctr">
            <a:noAutofit/>
          </a:bodyPr>
          <a:lstStyle>
            <a:lvl1pPr>
              <a:defRPr lang="pt-PT" b="1" kern="1200" baseline="0" dirty="0">
                <a:solidFill>
                  <a:schemeClr val="tx1"/>
                </a:solidFill>
                <a:latin typeface="Arial"/>
                <a:ea typeface="Geneva" charset="0"/>
                <a:cs typeface="Arial"/>
              </a:defRPr>
            </a:lvl1pPr>
          </a:lstStyle>
          <a:p>
            <a:pPr lvl="0"/>
            <a:r>
              <a:rPr lang="fr-FR" dirty="0"/>
              <a:t>Cliquez et modifiez le sous-titre</a:t>
            </a:r>
            <a:endParaRPr lang="pt-PT" dirty="0"/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258440" y="6243638"/>
            <a:ext cx="734352" cy="11271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bg2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fr-FR" dirty="0"/>
              <a:t>Sept. 2017</a:t>
            </a:r>
          </a:p>
        </p:txBody>
      </p:sp>
    </p:spTree>
    <p:extLst>
      <p:ext uri="{BB962C8B-B14F-4D97-AF65-F5344CB8AC3E}">
        <p14:creationId xmlns:p14="http://schemas.microsoft.com/office/powerpoint/2010/main" val="17975496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12000" y="1024800"/>
            <a:ext cx="4558450" cy="5039593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 marL="449263" indent="-160338">
              <a:defRPr sz="1200"/>
            </a:lvl3pPr>
            <a:lvl4pPr marL="627063" indent="-160338">
              <a:defRPr sz="1000"/>
            </a:lvl4pPr>
            <a:lvl5pPr marL="804863" indent="-177800">
              <a:defRPr sz="900"/>
            </a:lvl5pPr>
            <a:lvl6pPr marL="1074738" indent="-187325" defTabSz="68263">
              <a:buClr>
                <a:schemeClr val="bg2"/>
              </a:buClr>
              <a:defRPr sz="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  <a:p>
            <a:pPr lvl="5"/>
            <a:r>
              <a:rPr lang="fr-FR" dirty="0"/>
              <a:t>Sixième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35549" y="1024800"/>
            <a:ext cx="4549423" cy="5039592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 marL="449263" indent="-160338">
              <a:defRPr sz="1200"/>
            </a:lvl3pPr>
            <a:lvl4pPr marL="627063" indent="-160338">
              <a:tabLst/>
              <a:defRPr sz="1000"/>
            </a:lvl4pPr>
            <a:lvl5pPr marL="804863" indent="-177800">
              <a:defRPr sz="900"/>
            </a:lvl5pPr>
            <a:lvl6pPr marL="1074738" indent="-187325" defTabSz="719138">
              <a:buClr>
                <a:schemeClr val="bg2"/>
              </a:buClr>
              <a:buFont typeface="Lucida Grande"/>
              <a:buChar char="-"/>
              <a:defRPr sz="7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  <a:p>
            <a:pPr lvl="5"/>
            <a:r>
              <a:rPr lang="fr-FR" dirty="0"/>
              <a:t>Sixième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Vivaldi Management presentation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6F66F-E396-CC4F-92AD-E072F524F37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312000" y="288000"/>
            <a:ext cx="9282000" cy="377101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11284" y="665101"/>
            <a:ext cx="9283435" cy="366713"/>
          </a:xfrm>
        </p:spPr>
        <p:txBody>
          <a:bodyPr anchor="ctr">
            <a:normAutofit/>
          </a:bodyPr>
          <a:lstStyle>
            <a:lvl1pPr>
              <a:defRPr sz="2000"/>
            </a:lvl1pPr>
          </a:lstStyle>
          <a:p>
            <a:pPr lvl="0"/>
            <a:r>
              <a:rPr lang="fr-FR" dirty="0"/>
              <a:t>Cliquez et modifiez le sous-titre</a:t>
            </a:r>
            <a:endParaRPr lang="pt-PT" dirty="0"/>
          </a:p>
        </p:txBody>
      </p:sp>
      <p:sp>
        <p:nvSpPr>
          <p:cNvPr id="10" name="Espace réservé de la date 3"/>
          <p:cNvSpPr>
            <a:spLocks noGrp="1"/>
          </p:cNvSpPr>
          <p:nvPr>
            <p:ph type="dt" sz="half" idx="14"/>
          </p:nvPr>
        </p:nvSpPr>
        <p:spPr>
          <a:xfrm>
            <a:off x="8258440" y="6243638"/>
            <a:ext cx="734352" cy="11271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bg2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fr-FR" dirty="0"/>
              <a:t>Sept. 2017</a:t>
            </a:r>
          </a:p>
        </p:txBody>
      </p:sp>
    </p:spTree>
    <p:extLst>
      <p:ext uri="{BB962C8B-B14F-4D97-AF65-F5344CB8AC3E}">
        <p14:creationId xmlns:p14="http://schemas.microsoft.com/office/powerpoint/2010/main" val="40677422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eux contenus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12000" y="1024800"/>
            <a:ext cx="4558450" cy="2742868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 marL="449263" indent="-160338">
              <a:defRPr sz="1200"/>
            </a:lvl3pPr>
            <a:lvl4pPr marL="627063" indent="-160338">
              <a:defRPr sz="1000"/>
            </a:lvl4pPr>
            <a:lvl5pPr marL="804863" indent="-177800">
              <a:defRPr sz="900"/>
            </a:lvl5pPr>
            <a:lvl6pPr marL="982663" indent="-187325" defTabSz="68263">
              <a:buClr>
                <a:schemeClr val="bg2"/>
              </a:buClr>
              <a:defRPr sz="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  <a:p>
            <a:pPr lvl="5"/>
            <a:r>
              <a:rPr lang="fr-FR" dirty="0"/>
              <a:t>Sixième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35549" y="1024800"/>
            <a:ext cx="4549423" cy="2742868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 marL="449263" indent="-160338">
              <a:defRPr sz="1200"/>
            </a:lvl3pPr>
            <a:lvl4pPr marL="627063" indent="-160338">
              <a:tabLst/>
              <a:defRPr sz="1000"/>
            </a:lvl4pPr>
            <a:lvl5pPr marL="804863" indent="-177800">
              <a:defRPr sz="900"/>
            </a:lvl5pPr>
            <a:lvl6pPr marL="982663" indent="-187325">
              <a:buClr>
                <a:schemeClr val="bg2"/>
              </a:buClr>
              <a:defRPr sz="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  <a:p>
            <a:pPr lvl="5"/>
            <a:r>
              <a:rPr lang="fr-FR" dirty="0"/>
              <a:t>Sixième niveau</a:t>
            </a:r>
          </a:p>
          <a:p>
            <a:pPr lvl="4"/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311283" y="3903663"/>
            <a:ext cx="9273117" cy="220980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  <a:p>
            <a:pPr lvl="5"/>
            <a:r>
              <a:rPr lang="fr-FR" dirty="0"/>
              <a:t>Sixième niveau</a:t>
            </a:r>
          </a:p>
          <a:p>
            <a:pPr lvl="4"/>
            <a:endParaRPr lang="fr-FR" dirty="0"/>
          </a:p>
        </p:txBody>
      </p:sp>
      <p:sp>
        <p:nvSpPr>
          <p:cNvPr id="7" name="Espace réservé du pied de page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Vivaldi Management presentation</a:t>
            </a:r>
          </a:p>
        </p:txBody>
      </p:sp>
      <p:sp>
        <p:nvSpPr>
          <p:cNvPr id="8" name="Espace réservé du numéro de diapositiv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45216-AC80-9E45-AC98-F97CC3FEF9E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312000" y="288000"/>
            <a:ext cx="9282000" cy="377101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311284" y="665101"/>
            <a:ext cx="9283435" cy="366713"/>
          </a:xfrm>
        </p:spPr>
        <p:txBody>
          <a:bodyPr anchor="ctr">
            <a:normAutofit/>
          </a:bodyPr>
          <a:lstStyle>
            <a:lvl1pPr>
              <a:defRPr sz="2000"/>
            </a:lvl1pPr>
          </a:lstStyle>
          <a:p>
            <a:pPr lvl="0"/>
            <a:r>
              <a:rPr lang="fr-FR" dirty="0"/>
              <a:t>Cliquez et modifiez le sous-titre</a:t>
            </a:r>
            <a:endParaRPr lang="pt-PT" dirty="0"/>
          </a:p>
        </p:txBody>
      </p:sp>
      <p:sp>
        <p:nvSpPr>
          <p:cNvPr id="12" name="Espace réservé de la date 3"/>
          <p:cNvSpPr>
            <a:spLocks noGrp="1"/>
          </p:cNvSpPr>
          <p:nvPr>
            <p:ph type="dt" sz="half" idx="18"/>
          </p:nvPr>
        </p:nvSpPr>
        <p:spPr>
          <a:xfrm>
            <a:off x="8258440" y="6243638"/>
            <a:ext cx="734352" cy="11271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bg2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fr-FR" dirty="0"/>
              <a:t>Sept. 2017</a:t>
            </a:r>
          </a:p>
        </p:txBody>
      </p:sp>
    </p:spTree>
    <p:extLst>
      <p:ext uri="{BB962C8B-B14F-4D97-AF65-F5344CB8AC3E}">
        <p14:creationId xmlns:p14="http://schemas.microsoft.com/office/powerpoint/2010/main" val="6418396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suele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noProof="0"/>
              <a:t>Vivaldi Management presentation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C79EF7-04BD-4667-8D43-8B5D783CD725}" type="slidenum">
              <a:rPr lang="nl-NL" noProof="0" smtClean="0"/>
              <a:t>‹#›</a:t>
            </a:fld>
            <a:endParaRPr lang="nl-NL" noProof="0"/>
          </a:p>
        </p:txBody>
      </p:sp>
      <p:grpSp>
        <p:nvGrpSpPr>
          <p:cNvPr id="24" name="Grid" hidden="1"/>
          <p:cNvGrpSpPr/>
          <p:nvPr userDrawn="1"/>
        </p:nvGrpSpPr>
        <p:grpSpPr>
          <a:xfrm>
            <a:off x="-2" y="2"/>
            <a:ext cx="9934288" cy="6858003"/>
            <a:chOff x="-2" y="0"/>
            <a:chExt cx="12233184" cy="6858003"/>
          </a:xfrm>
          <a:solidFill>
            <a:schemeClr val="accent1">
              <a:alpha val="40000"/>
            </a:schemeClr>
          </a:solidFill>
        </p:grpSpPr>
        <p:sp>
          <p:nvSpPr>
            <p:cNvPr id="25" name="Rechthoek 24"/>
            <p:cNvSpPr/>
            <p:nvPr userDrawn="1"/>
          </p:nvSpPr>
          <p:spPr>
            <a:xfrm>
              <a:off x="0" y="332921"/>
              <a:ext cx="12198350" cy="228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6" name="Rechthoek 25"/>
            <p:cNvSpPr/>
            <p:nvPr userDrawn="1"/>
          </p:nvSpPr>
          <p:spPr>
            <a:xfrm>
              <a:off x="-1" y="0"/>
              <a:ext cx="12198351" cy="33292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7" name="Rechthoek 26"/>
            <p:cNvSpPr/>
            <p:nvPr userDrawn="1"/>
          </p:nvSpPr>
          <p:spPr>
            <a:xfrm rot="5400000">
              <a:off x="-3127526" y="3127527"/>
              <a:ext cx="6858000" cy="6029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hthoek 27"/>
            <p:cNvSpPr/>
            <p:nvPr userDrawn="1"/>
          </p:nvSpPr>
          <p:spPr>
            <a:xfrm>
              <a:off x="0" y="6296482"/>
              <a:ext cx="12198350" cy="1451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hthoek 28"/>
            <p:cNvSpPr/>
            <p:nvPr userDrawn="1"/>
          </p:nvSpPr>
          <p:spPr>
            <a:xfrm>
              <a:off x="34832" y="1001936"/>
              <a:ext cx="12198350" cy="228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hthoek 29"/>
            <p:cNvSpPr/>
            <p:nvPr userDrawn="1"/>
          </p:nvSpPr>
          <p:spPr>
            <a:xfrm>
              <a:off x="0" y="6712873"/>
              <a:ext cx="12198350" cy="1451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hthoek 30"/>
            <p:cNvSpPr/>
            <p:nvPr userDrawn="1"/>
          </p:nvSpPr>
          <p:spPr>
            <a:xfrm>
              <a:off x="0" y="5783896"/>
              <a:ext cx="12198350" cy="5251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2" name="Rechthoek 31"/>
            <p:cNvSpPr/>
            <p:nvPr userDrawn="1"/>
          </p:nvSpPr>
          <p:spPr>
            <a:xfrm rot="5400000">
              <a:off x="8467874" y="3127527"/>
              <a:ext cx="6858000" cy="6029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4" name="Espace réservé de la date 2"/>
          <p:cNvSpPr>
            <a:spLocks noGrp="1"/>
          </p:cNvSpPr>
          <p:nvPr>
            <p:ph type="dt" sz="half" idx="12"/>
          </p:nvPr>
        </p:nvSpPr>
        <p:spPr>
          <a:xfrm>
            <a:off x="8258440" y="6243638"/>
            <a:ext cx="734352" cy="112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Sept. 2017</a:t>
            </a:r>
          </a:p>
        </p:txBody>
      </p:sp>
    </p:spTree>
    <p:extLst>
      <p:ext uri="{BB962C8B-B14F-4D97-AF65-F5344CB8AC3E}">
        <p14:creationId xmlns:p14="http://schemas.microsoft.com/office/powerpoint/2010/main" val="2497977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FD489-2607-4DA7-A8F4-904A7D0A881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>
            <a:spLocks/>
          </p:cNvSpPr>
          <p:nvPr userDrawn="1"/>
        </p:nvSpPr>
        <p:spPr>
          <a:xfrm rot="16200000" flipH="1">
            <a:off x="5878908" y="2945208"/>
            <a:ext cx="91284" cy="6972300"/>
          </a:xfrm>
          <a:prstGeom prst="rect">
            <a:avLst/>
          </a:prstGeom>
          <a:gradFill rotWithShape="1">
            <a:gsLst>
              <a:gs pos="0">
                <a:srgbClr val="D80014"/>
              </a:gs>
              <a:gs pos="100000">
                <a:sysClr val="window" lastClr="FFFFFF"/>
              </a:gs>
            </a:gsLst>
            <a:lin ang="16200000" scaled="0"/>
          </a:gradFill>
          <a:ln w="9525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6126164"/>
            <a:ext cx="2004594" cy="73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8769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 - Red - Tw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E5011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5075" y="2379013"/>
            <a:ext cx="9377328" cy="53195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6600"/>
              </a:lnSpc>
              <a:spcBef>
                <a:spcPts val="0"/>
              </a:spcBef>
              <a:buFont typeface="Arial" charset="0"/>
              <a:buNone/>
              <a:defRPr sz="6600" b="1" i="0" spc="-70" baseline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357433" y="2051273"/>
            <a:ext cx="1766740" cy="7400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E5011C"/>
              </a:gs>
            </a:gsLst>
            <a:lin ang="10800000" scaled="0"/>
          </a:gra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4" name="Picture 13" descr="TDV-logo-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3658" y="6133655"/>
            <a:ext cx="1573008" cy="41866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8381D47-BE40-44DB-B6A7-B0800DE4A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417649-3D14-4874-A392-42E63BCD1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D145-FA21-4314-9A77-150CE4E24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6970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- White - Tw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5075" y="2379013"/>
            <a:ext cx="9377328" cy="53195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6600"/>
              </a:lnSpc>
              <a:spcBef>
                <a:spcPts val="0"/>
              </a:spcBef>
              <a:buFont typeface="Arial" charset="0"/>
              <a:buNone/>
              <a:defRPr sz="6600" b="1" i="0" spc="-70" baseline="0">
                <a:solidFill>
                  <a:schemeClr val="tx1"/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0" y="1"/>
            <a:ext cx="1777253" cy="72614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ectangle 5"/>
          <p:cNvSpPr/>
          <p:nvPr userDrawn="1"/>
        </p:nvSpPr>
        <p:spPr>
          <a:xfrm rot="10800000">
            <a:off x="357433" y="2051273"/>
            <a:ext cx="1766740" cy="7400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E5011C"/>
              </a:gs>
            </a:gsLst>
            <a:lin ang="10800000" scaled="0"/>
          </a:gra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968D3AB-E522-47D6-8EC3-DC68F436F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2DAB8E-8B33-473F-839A-105571151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3D145-FA21-4314-9A77-150CE4E24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6393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cused Minimal Copy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28672" y="2306209"/>
            <a:ext cx="6330293" cy="1062024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3600"/>
              </a:lnSpc>
              <a:spcBef>
                <a:spcPts val="864"/>
              </a:spcBef>
              <a:buFont typeface="Arial" charset="0"/>
              <a:buNone/>
              <a:defRPr sz="3600" b="1" i="0">
                <a:solidFill>
                  <a:srgbClr val="E5011C"/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91174" y="344773"/>
            <a:ext cx="1637065" cy="3094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28673" y="3449508"/>
            <a:ext cx="6292674" cy="122157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3200"/>
              </a:lnSpc>
              <a:buFont typeface="Arial" charset="0"/>
              <a:buNone/>
              <a:defRPr sz="2500" b="0" i="0">
                <a:solidFill>
                  <a:schemeClr val="tx1"/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F487299-8CFA-432F-A13E-E4C86BD9CB6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4294B9-9693-41A0-978D-DBD3E6B50F9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C13D145-FA21-4314-9A77-150CE4E24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4443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cused Minimal Copy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28672" y="2306209"/>
            <a:ext cx="6330293" cy="1062024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3600"/>
              </a:lnSpc>
              <a:spcBef>
                <a:spcPts val="864"/>
              </a:spcBef>
              <a:buFont typeface="Arial" charset="0"/>
              <a:buNone/>
              <a:defRPr sz="3600" b="1" i="0">
                <a:solidFill>
                  <a:schemeClr val="tx1"/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91174" y="344773"/>
            <a:ext cx="1637065" cy="3094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28673" y="3449508"/>
            <a:ext cx="6292674" cy="122157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3200"/>
              </a:lnSpc>
              <a:buFont typeface="Arial" charset="0"/>
              <a:buNone/>
              <a:defRPr sz="2500" b="0" i="0">
                <a:solidFill>
                  <a:schemeClr val="tx1"/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5"/>
          <p:cNvSpPr/>
          <p:nvPr userDrawn="1"/>
        </p:nvSpPr>
        <p:spPr>
          <a:xfrm rot="10800000">
            <a:off x="528672" y="2194892"/>
            <a:ext cx="1287780" cy="36576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99000">
                <a:srgbClr val="E9071B"/>
              </a:gs>
            </a:gsLst>
            <a:lin ang="10800000" scaled="0"/>
          </a:gra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4036DE8A-2E6E-4275-AD66-BD4F101061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9507" y="6477120"/>
            <a:ext cx="431051" cy="380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13D145-FA21-4314-9A77-150CE4E24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0198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&amp;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5075" y="402024"/>
            <a:ext cx="9377328" cy="53195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3200"/>
              </a:lnSpc>
              <a:buFont typeface="Arial" charset="0"/>
              <a:buNone/>
              <a:defRPr sz="3000" b="1" i="0">
                <a:latin typeface="Corbel" charset="0"/>
                <a:ea typeface="Corbel" charset="0"/>
                <a:cs typeface="Corbe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48102" y="882842"/>
            <a:ext cx="9367422" cy="38360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16546400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5"/>
          </p:nvPr>
        </p:nvSpPr>
        <p:spPr>
          <a:xfrm>
            <a:off x="245075" y="1416424"/>
            <a:ext cx="9370449" cy="4401670"/>
          </a:xfrm>
          <a:prstGeom prst="rect">
            <a:avLst/>
          </a:prstGeom>
        </p:spPr>
        <p:txBody>
          <a:bodyPr/>
          <a:lstStyle>
            <a:lvl1pPr marL="344488" indent="-344488">
              <a:spcBef>
                <a:spcPts val="1600"/>
              </a:spcBef>
              <a:spcAft>
                <a:spcPts val="600"/>
              </a:spcAft>
              <a:buClr>
                <a:srgbClr val="E02624"/>
              </a:buClr>
              <a:buSzPct val="95000"/>
              <a:buFontTx/>
              <a:buBlip>
                <a:blip r:embed="rId2"/>
              </a:buBlip>
              <a:tabLst/>
              <a:defRPr sz="2400" b="0" spc="-50" baseline="0">
                <a:solidFill>
                  <a:schemeClr val="tx1"/>
                </a:solidFill>
                <a:latin typeface="Corbel"/>
                <a:cs typeface="Corbel"/>
              </a:defRPr>
            </a:lvl1pPr>
            <a:lvl2pPr marL="822960" indent="-274320">
              <a:lnSpc>
                <a:spcPct val="80000"/>
              </a:lnSpc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Wingdings" charset="2"/>
              <a:buChar char="§"/>
              <a:tabLst/>
              <a:defRPr sz="2000" i="0" spc="-30" baseline="0">
                <a:solidFill>
                  <a:schemeClr val="bg1">
                    <a:lumMod val="50000"/>
                  </a:schemeClr>
                </a:solidFill>
                <a:latin typeface="Corbel"/>
                <a:cs typeface="Corbel"/>
              </a:defRPr>
            </a:lvl2pPr>
            <a:lvl3pPr marL="1188720" indent="-274320">
              <a:lnSpc>
                <a:spcPct val="100000"/>
              </a:lnSpc>
              <a:buClr>
                <a:srgbClr val="E9071B"/>
              </a:buClr>
              <a:buFont typeface="Arial" charset="0"/>
              <a:buChar char="•"/>
              <a:defRPr sz="1800" spc="-30">
                <a:solidFill>
                  <a:schemeClr val="tx1"/>
                </a:solidFill>
                <a:latin typeface="Corbel"/>
                <a:cs typeface="Corbel"/>
              </a:defRPr>
            </a:lvl3pPr>
            <a:lvl4pPr marL="1600200" indent="-401638">
              <a:buClr>
                <a:schemeClr val="bg1">
                  <a:lumMod val="50000"/>
                </a:schemeClr>
              </a:buClr>
              <a:buSzPct val="100000"/>
              <a:buFont typeface="Arial"/>
              <a:buChar char="•"/>
              <a:defRPr i="1" spc="-3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  <a:cs typeface="Corbel"/>
              </a:defRPr>
            </a:lvl4pPr>
            <a:lvl5pPr marL="2057400" indent="-228600"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5075" y="402024"/>
            <a:ext cx="9377328" cy="53195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3200"/>
              </a:lnSpc>
              <a:buFont typeface="Arial" charset="0"/>
              <a:buNone/>
              <a:defRPr sz="3000" b="1" i="0">
                <a:latin typeface="Corbel" charset="0"/>
                <a:ea typeface="Corbel" charset="0"/>
                <a:cs typeface="Corbe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48102" y="882842"/>
            <a:ext cx="9367422" cy="38360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19349259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5"/>
          </p:nvPr>
        </p:nvSpPr>
        <p:spPr>
          <a:xfrm>
            <a:off x="245075" y="1416424"/>
            <a:ext cx="4334511" cy="4401670"/>
          </a:xfrm>
          <a:prstGeom prst="rect">
            <a:avLst/>
          </a:prstGeom>
        </p:spPr>
        <p:txBody>
          <a:bodyPr/>
          <a:lstStyle>
            <a:lvl1pPr marL="344488" indent="-344488">
              <a:spcBef>
                <a:spcPts val="1600"/>
              </a:spcBef>
              <a:spcAft>
                <a:spcPts val="600"/>
              </a:spcAft>
              <a:buClr>
                <a:srgbClr val="E02624"/>
              </a:buClr>
              <a:buSzPct val="95000"/>
              <a:buFontTx/>
              <a:buBlip>
                <a:blip r:embed="rId2"/>
              </a:buBlip>
              <a:tabLst/>
              <a:defRPr sz="2400" b="0" spc="-50" baseline="0">
                <a:solidFill>
                  <a:schemeClr val="tx1"/>
                </a:solidFill>
                <a:latin typeface="Corbel"/>
                <a:cs typeface="Corbel"/>
              </a:defRPr>
            </a:lvl1pPr>
            <a:lvl2pPr marL="822960" indent="-274320">
              <a:lnSpc>
                <a:spcPct val="80000"/>
              </a:lnSpc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Wingdings" charset="2"/>
              <a:buChar char="§"/>
              <a:tabLst/>
              <a:defRPr sz="2000" i="0" spc="-30" baseline="0">
                <a:solidFill>
                  <a:schemeClr val="bg1">
                    <a:lumMod val="50000"/>
                  </a:schemeClr>
                </a:solidFill>
                <a:latin typeface="Corbel"/>
                <a:cs typeface="Corbel"/>
              </a:defRPr>
            </a:lvl2pPr>
            <a:lvl3pPr marL="1188720" indent="-274320">
              <a:lnSpc>
                <a:spcPct val="100000"/>
              </a:lnSpc>
              <a:buClr>
                <a:srgbClr val="E9071B"/>
              </a:buClr>
              <a:buFont typeface="Arial" charset="0"/>
              <a:buChar char="•"/>
              <a:defRPr sz="1800" spc="-30">
                <a:solidFill>
                  <a:schemeClr val="tx1"/>
                </a:solidFill>
                <a:latin typeface="Corbel"/>
                <a:cs typeface="Corbel"/>
              </a:defRPr>
            </a:lvl3pPr>
            <a:lvl4pPr marL="1600200" indent="-401638">
              <a:buClr>
                <a:schemeClr val="bg1">
                  <a:lumMod val="50000"/>
                </a:schemeClr>
              </a:buClr>
              <a:buSzPct val="100000"/>
              <a:buFont typeface="Arial"/>
              <a:buChar char="•"/>
              <a:defRPr i="1" spc="-3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  <a:cs typeface="Corbel"/>
              </a:defRPr>
            </a:lvl4pPr>
            <a:lvl5pPr marL="2057400" indent="-228600"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6"/>
          </p:nvPr>
        </p:nvSpPr>
        <p:spPr>
          <a:xfrm>
            <a:off x="4906700" y="1416424"/>
            <a:ext cx="4715703" cy="4401670"/>
          </a:xfrm>
          <a:prstGeom prst="rect">
            <a:avLst/>
          </a:prstGeom>
        </p:spPr>
        <p:txBody>
          <a:bodyPr/>
          <a:lstStyle>
            <a:lvl1pPr marL="344488" indent="-344488">
              <a:spcBef>
                <a:spcPts val="1600"/>
              </a:spcBef>
              <a:spcAft>
                <a:spcPts val="600"/>
              </a:spcAft>
              <a:buClr>
                <a:srgbClr val="E02624"/>
              </a:buClr>
              <a:buSzPct val="95000"/>
              <a:buFontTx/>
              <a:buBlip>
                <a:blip r:embed="rId2"/>
              </a:buBlip>
              <a:tabLst/>
              <a:defRPr sz="2400" b="0" spc="-50" baseline="0">
                <a:solidFill>
                  <a:schemeClr val="tx1"/>
                </a:solidFill>
                <a:latin typeface="Corbel"/>
                <a:cs typeface="Corbel"/>
              </a:defRPr>
            </a:lvl1pPr>
            <a:lvl2pPr marL="822960" indent="-274320">
              <a:lnSpc>
                <a:spcPct val="80000"/>
              </a:lnSpc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Wingdings" charset="2"/>
              <a:buChar char="§"/>
              <a:tabLst/>
              <a:defRPr sz="2000" i="0" spc="-30" baseline="0">
                <a:solidFill>
                  <a:schemeClr val="bg1">
                    <a:lumMod val="50000"/>
                  </a:schemeClr>
                </a:solidFill>
                <a:latin typeface="Corbel"/>
                <a:cs typeface="Corbel"/>
              </a:defRPr>
            </a:lvl2pPr>
            <a:lvl3pPr marL="1188720" indent="-274320">
              <a:lnSpc>
                <a:spcPct val="100000"/>
              </a:lnSpc>
              <a:buClr>
                <a:srgbClr val="E9071B"/>
              </a:buClr>
              <a:buFont typeface="Arial" charset="0"/>
              <a:buChar char="•"/>
              <a:defRPr sz="1800" spc="-30">
                <a:solidFill>
                  <a:schemeClr val="tx1"/>
                </a:solidFill>
                <a:latin typeface="Corbel"/>
                <a:cs typeface="Corbel"/>
              </a:defRPr>
            </a:lvl3pPr>
            <a:lvl4pPr marL="1600200" indent="-401638">
              <a:buClr>
                <a:schemeClr val="bg1">
                  <a:lumMod val="50000"/>
                </a:schemeClr>
              </a:buClr>
              <a:buSzPct val="100000"/>
              <a:buFont typeface="Arial"/>
              <a:buChar char="•"/>
              <a:defRPr i="1" spc="-3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  <a:cs typeface="Corbel"/>
              </a:defRPr>
            </a:lvl4pPr>
            <a:lvl5pPr marL="2057400" indent="-228600"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5075" y="402024"/>
            <a:ext cx="9377328" cy="53195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3200"/>
              </a:lnSpc>
              <a:buFont typeface="Arial" charset="0"/>
              <a:buNone/>
              <a:defRPr sz="3000" b="1" i="0">
                <a:latin typeface="Corbel" charset="0"/>
                <a:ea typeface="Corbel" charset="0"/>
                <a:cs typeface="Corbe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48102" y="882842"/>
            <a:ext cx="9367422" cy="38360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35417062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Header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7"/>
          </p:nvPr>
        </p:nvSpPr>
        <p:spPr>
          <a:xfrm>
            <a:off x="245075" y="1414799"/>
            <a:ext cx="4334511" cy="80941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600"/>
              </a:spcBef>
              <a:spcAft>
                <a:spcPts val="600"/>
              </a:spcAft>
              <a:buClr>
                <a:srgbClr val="E02624"/>
              </a:buClr>
              <a:buSzPct val="95000"/>
              <a:buFontTx/>
              <a:buNone/>
              <a:tabLst/>
              <a:defRPr sz="2200" b="0" spc="-50" baseline="0">
                <a:solidFill>
                  <a:schemeClr val="tx1"/>
                </a:solidFill>
                <a:latin typeface="Corbel"/>
                <a:cs typeface="Corbel"/>
              </a:defRPr>
            </a:lvl1pPr>
            <a:lvl2pPr marL="548640" indent="0">
              <a:lnSpc>
                <a:spcPct val="80000"/>
              </a:lnSpc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FontTx/>
              <a:buNone/>
              <a:tabLst/>
              <a:defRPr sz="2000" i="0" spc="-30" baseline="0">
                <a:solidFill>
                  <a:schemeClr val="bg1">
                    <a:lumMod val="50000"/>
                  </a:schemeClr>
                </a:solidFill>
                <a:latin typeface="Corbel"/>
                <a:cs typeface="Corbel"/>
              </a:defRPr>
            </a:lvl2pPr>
            <a:lvl3pPr marL="914400" indent="0">
              <a:lnSpc>
                <a:spcPct val="100000"/>
              </a:lnSpc>
              <a:buClr>
                <a:srgbClr val="E9071B"/>
              </a:buClr>
              <a:buFontTx/>
              <a:buNone/>
              <a:defRPr sz="1800" spc="-30">
                <a:solidFill>
                  <a:schemeClr val="tx1"/>
                </a:solidFill>
                <a:latin typeface="Corbel"/>
                <a:cs typeface="Corbel"/>
              </a:defRPr>
            </a:lvl3pPr>
            <a:lvl4pPr marL="1600200" indent="-401638">
              <a:buClr>
                <a:schemeClr val="bg1">
                  <a:lumMod val="50000"/>
                </a:schemeClr>
              </a:buClr>
              <a:buSzPct val="100000"/>
              <a:buFont typeface="Arial"/>
              <a:buChar char="•"/>
              <a:defRPr i="1" spc="-3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  <a:cs typeface="Corbel"/>
              </a:defRPr>
            </a:lvl4pPr>
            <a:lvl5pPr marL="2057400" indent="-228600"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8"/>
          </p:nvPr>
        </p:nvSpPr>
        <p:spPr>
          <a:xfrm>
            <a:off x="4906700" y="1414799"/>
            <a:ext cx="4715703" cy="80941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600"/>
              </a:spcBef>
              <a:spcAft>
                <a:spcPts val="600"/>
              </a:spcAft>
              <a:buClr>
                <a:srgbClr val="E02624"/>
              </a:buClr>
              <a:buSzPct val="95000"/>
              <a:buFontTx/>
              <a:buNone/>
              <a:tabLst/>
              <a:defRPr sz="2400" b="0" spc="-50" baseline="0">
                <a:solidFill>
                  <a:schemeClr val="tx1"/>
                </a:solidFill>
                <a:latin typeface="Corbel"/>
                <a:cs typeface="Corbel"/>
              </a:defRPr>
            </a:lvl1pPr>
            <a:lvl2pPr marL="548640" indent="0">
              <a:lnSpc>
                <a:spcPct val="80000"/>
              </a:lnSpc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FontTx/>
              <a:buNone/>
              <a:tabLst/>
              <a:defRPr sz="2000" i="0" spc="-30" baseline="0">
                <a:solidFill>
                  <a:schemeClr val="bg1">
                    <a:lumMod val="50000"/>
                  </a:schemeClr>
                </a:solidFill>
                <a:latin typeface="Corbel"/>
                <a:cs typeface="Corbel"/>
              </a:defRPr>
            </a:lvl2pPr>
            <a:lvl3pPr marL="914400" indent="0">
              <a:lnSpc>
                <a:spcPct val="100000"/>
              </a:lnSpc>
              <a:buClr>
                <a:srgbClr val="E9071B"/>
              </a:buClr>
              <a:buFontTx/>
              <a:buNone/>
              <a:defRPr sz="1800" spc="-30">
                <a:solidFill>
                  <a:schemeClr val="tx1"/>
                </a:solidFill>
                <a:latin typeface="Corbel"/>
                <a:cs typeface="Corbel"/>
              </a:defRPr>
            </a:lvl3pPr>
            <a:lvl4pPr marL="1600200" indent="-401638">
              <a:buClr>
                <a:schemeClr val="bg1">
                  <a:lumMod val="50000"/>
                </a:schemeClr>
              </a:buClr>
              <a:buSzPct val="100000"/>
              <a:buFont typeface="Arial"/>
              <a:buChar char="•"/>
              <a:defRPr i="1" spc="-3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  <a:cs typeface="Corbel"/>
              </a:defRPr>
            </a:lvl4pPr>
            <a:lvl5pPr marL="2057400" indent="-228600"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5"/>
          </p:nvPr>
        </p:nvSpPr>
        <p:spPr>
          <a:xfrm>
            <a:off x="245075" y="2323145"/>
            <a:ext cx="4334511" cy="3494949"/>
          </a:xfrm>
          <a:prstGeom prst="rect">
            <a:avLst/>
          </a:prstGeom>
        </p:spPr>
        <p:txBody>
          <a:bodyPr/>
          <a:lstStyle>
            <a:lvl1pPr marL="344488" indent="-344488">
              <a:spcBef>
                <a:spcPts val="1600"/>
              </a:spcBef>
              <a:spcAft>
                <a:spcPts val="600"/>
              </a:spcAft>
              <a:buClr>
                <a:srgbClr val="E02624"/>
              </a:buClr>
              <a:buSzPct val="95000"/>
              <a:buFontTx/>
              <a:buBlip>
                <a:blip r:embed="rId2"/>
              </a:buBlip>
              <a:tabLst/>
              <a:defRPr sz="2000" b="0" spc="-50" baseline="0">
                <a:solidFill>
                  <a:schemeClr val="tx1"/>
                </a:solidFill>
                <a:latin typeface="Corbel"/>
                <a:cs typeface="Corbel"/>
              </a:defRPr>
            </a:lvl1pPr>
            <a:lvl2pPr marL="822960" indent="-274320">
              <a:lnSpc>
                <a:spcPct val="80000"/>
              </a:lnSpc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Wingdings" charset="2"/>
              <a:buChar char="§"/>
              <a:tabLst/>
              <a:defRPr sz="1900" i="0" spc="-30" baseline="0">
                <a:solidFill>
                  <a:schemeClr val="bg1">
                    <a:lumMod val="50000"/>
                  </a:schemeClr>
                </a:solidFill>
                <a:latin typeface="Corbel"/>
                <a:cs typeface="Corbel"/>
              </a:defRPr>
            </a:lvl2pPr>
            <a:lvl3pPr marL="1188720" indent="-274320">
              <a:lnSpc>
                <a:spcPct val="100000"/>
              </a:lnSpc>
              <a:buClr>
                <a:srgbClr val="E9071B"/>
              </a:buClr>
              <a:buFont typeface="Arial" charset="0"/>
              <a:buChar char="•"/>
              <a:defRPr sz="1700" spc="-30">
                <a:solidFill>
                  <a:schemeClr val="tx1"/>
                </a:solidFill>
                <a:latin typeface="Corbel"/>
                <a:cs typeface="Corbel"/>
              </a:defRPr>
            </a:lvl3pPr>
            <a:lvl4pPr marL="1600200" indent="-401638">
              <a:buClr>
                <a:schemeClr val="bg1">
                  <a:lumMod val="50000"/>
                </a:schemeClr>
              </a:buClr>
              <a:buSzPct val="100000"/>
              <a:buFont typeface="Arial"/>
              <a:buChar char="•"/>
              <a:defRPr i="1" spc="-3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  <a:cs typeface="Corbel"/>
              </a:defRPr>
            </a:lvl4pPr>
            <a:lvl5pPr marL="2057400" indent="-228600"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6"/>
          </p:nvPr>
        </p:nvSpPr>
        <p:spPr>
          <a:xfrm>
            <a:off x="4906700" y="2323145"/>
            <a:ext cx="4715703" cy="3494949"/>
          </a:xfrm>
          <a:prstGeom prst="rect">
            <a:avLst/>
          </a:prstGeom>
        </p:spPr>
        <p:txBody>
          <a:bodyPr/>
          <a:lstStyle>
            <a:lvl1pPr marL="344488" indent="-344488">
              <a:spcBef>
                <a:spcPts val="1600"/>
              </a:spcBef>
              <a:spcAft>
                <a:spcPts val="600"/>
              </a:spcAft>
              <a:buClr>
                <a:srgbClr val="E02624"/>
              </a:buClr>
              <a:buSzPct val="95000"/>
              <a:buFontTx/>
              <a:buBlip>
                <a:blip r:embed="rId2"/>
              </a:buBlip>
              <a:tabLst/>
              <a:defRPr sz="2000" b="0" spc="-50" baseline="0">
                <a:solidFill>
                  <a:schemeClr val="tx1"/>
                </a:solidFill>
                <a:latin typeface="Corbel"/>
                <a:cs typeface="Corbel"/>
              </a:defRPr>
            </a:lvl1pPr>
            <a:lvl2pPr marL="822960" indent="-274320">
              <a:lnSpc>
                <a:spcPct val="80000"/>
              </a:lnSpc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Wingdings" charset="2"/>
              <a:buChar char="§"/>
              <a:tabLst/>
              <a:defRPr sz="1900" i="0" spc="-30" baseline="0">
                <a:solidFill>
                  <a:schemeClr val="bg1">
                    <a:lumMod val="50000"/>
                  </a:schemeClr>
                </a:solidFill>
                <a:latin typeface="Corbel"/>
                <a:cs typeface="Corbel"/>
              </a:defRPr>
            </a:lvl2pPr>
            <a:lvl3pPr marL="1188720" indent="-274320">
              <a:lnSpc>
                <a:spcPct val="100000"/>
              </a:lnSpc>
              <a:buClr>
                <a:srgbClr val="E9071B"/>
              </a:buClr>
              <a:buFont typeface="Arial" charset="0"/>
              <a:buChar char="•"/>
              <a:defRPr sz="1700" spc="-30">
                <a:solidFill>
                  <a:schemeClr val="tx1"/>
                </a:solidFill>
                <a:latin typeface="Corbel"/>
                <a:cs typeface="Corbel"/>
              </a:defRPr>
            </a:lvl3pPr>
            <a:lvl4pPr marL="1600200" indent="-401638">
              <a:buClr>
                <a:schemeClr val="bg1">
                  <a:lumMod val="50000"/>
                </a:schemeClr>
              </a:buClr>
              <a:buSzPct val="100000"/>
              <a:buFont typeface="Arial"/>
              <a:buChar char="•"/>
              <a:defRPr i="1" spc="-3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  <a:cs typeface="Corbel"/>
              </a:defRPr>
            </a:lvl4pPr>
            <a:lvl5pPr marL="2057400" indent="-228600"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5075" y="402024"/>
            <a:ext cx="9377328" cy="53195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3200"/>
              </a:lnSpc>
              <a:buFont typeface="Arial" charset="0"/>
              <a:buNone/>
              <a:defRPr sz="3000" b="1" i="0">
                <a:latin typeface="Corbel" charset="0"/>
                <a:ea typeface="Corbel" charset="0"/>
                <a:cs typeface="Corbe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48102" y="882842"/>
            <a:ext cx="9367422" cy="38360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31991969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Left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6"/>
          </p:nvPr>
        </p:nvSpPr>
        <p:spPr>
          <a:xfrm>
            <a:off x="5098676" y="1416424"/>
            <a:ext cx="4536948" cy="4408303"/>
          </a:xfrm>
          <a:prstGeom prst="rect">
            <a:avLst/>
          </a:prstGeom>
        </p:spPr>
        <p:txBody>
          <a:bodyPr/>
          <a:lstStyle>
            <a:lvl1pPr marL="344488" indent="-344488">
              <a:spcBef>
                <a:spcPts val="1600"/>
              </a:spcBef>
              <a:spcAft>
                <a:spcPts val="600"/>
              </a:spcAft>
              <a:buClr>
                <a:srgbClr val="E02624"/>
              </a:buClr>
              <a:buSzPct val="100000"/>
              <a:buFontTx/>
              <a:buBlip>
                <a:blip r:embed="rId2"/>
              </a:buBlip>
              <a:tabLst/>
              <a:defRPr sz="2400" b="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  <a:cs typeface="Corbel"/>
              </a:defRPr>
            </a:lvl1pPr>
            <a:lvl2pPr marL="687388" indent="-342900">
              <a:spcBef>
                <a:spcPts val="600"/>
              </a:spcBef>
              <a:buClr>
                <a:schemeClr val="tx1"/>
              </a:buClr>
              <a:buSzPct val="100000"/>
              <a:buFont typeface="Arial"/>
              <a:buChar char="•"/>
              <a:tabLst/>
              <a:defRPr sz="2000" i="1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  <a:cs typeface="Corbel"/>
              </a:defRPr>
            </a:lvl2pPr>
            <a:lvl3pPr marL="1143000" indent="-228600">
              <a:buClr>
                <a:srgbClr val="EC231C"/>
              </a:buClr>
              <a:buFont typeface="Wingdings" charset="2"/>
              <a:buChar char="§"/>
              <a:defRPr spc="-3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  <a:cs typeface="Corbel"/>
              </a:defRPr>
            </a:lvl3pPr>
            <a:lvl4pPr marL="1600200" indent="-228600">
              <a:buClr>
                <a:schemeClr val="bg1">
                  <a:lumMod val="50000"/>
                </a:schemeClr>
              </a:buClr>
              <a:buSzPct val="100000"/>
              <a:buFont typeface="Arial"/>
              <a:buChar char="•"/>
              <a:defRPr i="1" spc="-3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  <a:cs typeface="Corbel"/>
              </a:defRPr>
            </a:lvl4pPr>
            <a:lvl5pPr marL="2057400" indent="-228600">
              <a:buFont typeface="Wingdings" charset="2"/>
              <a:buChar char="§"/>
              <a:defRPr/>
            </a:lvl5pPr>
          </a:lstStyle>
          <a:p>
            <a:pPr marL="344488" marR="0" lvl="0" indent="-344488" algn="l" defTabSz="914400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600"/>
              </a:spcAft>
              <a:buClr>
                <a:srgbClr val="E02624"/>
              </a:buClr>
              <a:buSzPct val="100000"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Content Placeholder 2"/>
          <p:cNvSpPr>
            <a:spLocks noGrp="1"/>
          </p:cNvSpPr>
          <p:nvPr>
            <p:ph idx="15"/>
          </p:nvPr>
        </p:nvSpPr>
        <p:spPr>
          <a:xfrm>
            <a:off x="245075" y="1416424"/>
            <a:ext cx="4584655" cy="4408302"/>
          </a:xfrm>
          <a:prstGeom prst="rect">
            <a:avLst/>
          </a:prstGeom>
        </p:spPr>
        <p:txBody>
          <a:bodyPr/>
          <a:lstStyle>
            <a:lvl1pPr marL="344488" indent="-344488">
              <a:spcBef>
                <a:spcPts val="1600"/>
              </a:spcBef>
              <a:spcAft>
                <a:spcPts val="600"/>
              </a:spcAft>
              <a:buClr>
                <a:srgbClr val="E02624"/>
              </a:buClr>
              <a:buSzPct val="95000"/>
              <a:buFontTx/>
              <a:buBlip>
                <a:blip r:embed="rId3"/>
              </a:buBlip>
              <a:tabLst/>
              <a:defRPr sz="2400" b="0" spc="-50" baseline="0">
                <a:solidFill>
                  <a:schemeClr val="tx1"/>
                </a:solidFill>
                <a:latin typeface="Corbel"/>
                <a:cs typeface="Corbel"/>
              </a:defRPr>
            </a:lvl1pPr>
            <a:lvl2pPr marL="822960" indent="-274320">
              <a:lnSpc>
                <a:spcPct val="80000"/>
              </a:lnSpc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Wingdings" charset="2"/>
              <a:buChar char="§"/>
              <a:tabLst/>
              <a:defRPr sz="2000" i="0" spc="-30" baseline="0">
                <a:solidFill>
                  <a:schemeClr val="bg1">
                    <a:lumMod val="50000"/>
                  </a:schemeClr>
                </a:solidFill>
                <a:latin typeface="Corbel"/>
                <a:cs typeface="Corbel"/>
              </a:defRPr>
            </a:lvl2pPr>
            <a:lvl3pPr marL="1188720" indent="-274320">
              <a:lnSpc>
                <a:spcPct val="100000"/>
              </a:lnSpc>
              <a:buClr>
                <a:srgbClr val="E9071B"/>
              </a:buClr>
              <a:buFont typeface="Arial" charset="0"/>
              <a:buChar char="•"/>
              <a:defRPr sz="1800" spc="-30">
                <a:solidFill>
                  <a:schemeClr val="tx1"/>
                </a:solidFill>
                <a:latin typeface="Corbel"/>
                <a:cs typeface="Corbel"/>
              </a:defRPr>
            </a:lvl3pPr>
            <a:lvl4pPr marL="1600200" indent="-401638">
              <a:buClr>
                <a:schemeClr val="bg1">
                  <a:lumMod val="50000"/>
                </a:schemeClr>
              </a:buClr>
              <a:buSzPct val="100000"/>
              <a:buFont typeface="Arial"/>
              <a:buChar char="•"/>
              <a:defRPr i="1" spc="-3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  <a:cs typeface="Corbel"/>
              </a:defRPr>
            </a:lvl4pPr>
            <a:lvl5pPr marL="2057400" indent="-228600"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5075" y="402024"/>
            <a:ext cx="9377328" cy="53195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3200"/>
              </a:lnSpc>
              <a:buFont typeface="Arial" charset="0"/>
              <a:buNone/>
              <a:defRPr sz="3000" b="1" i="0">
                <a:latin typeface="Corbel" charset="0"/>
                <a:ea typeface="Corbel" charset="0"/>
                <a:cs typeface="Corbe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48102" y="882842"/>
            <a:ext cx="9367422" cy="38360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16825359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Left 3 Photo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5075" y="407001"/>
            <a:ext cx="9377328" cy="53195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3200"/>
              </a:lnSpc>
              <a:buFont typeface="Arial" charset="0"/>
              <a:buNone/>
              <a:defRPr sz="3000" b="1" i="0">
                <a:latin typeface="Corbel" charset="0"/>
                <a:ea typeface="Corbel" charset="0"/>
                <a:cs typeface="Corbe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48102" y="882842"/>
            <a:ext cx="9367422" cy="38360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5692140" y="1416424"/>
            <a:ext cx="0" cy="440830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>
            <a:spLocks noGrp="1"/>
          </p:cNvSpPr>
          <p:nvPr>
            <p:ph idx="15"/>
          </p:nvPr>
        </p:nvSpPr>
        <p:spPr>
          <a:xfrm>
            <a:off x="245075" y="1416424"/>
            <a:ext cx="5264185" cy="4408302"/>
          </a:xfrm>
          <a:prstGeom prst="rect">
            <a:avLst/>
          </a:prstGeom>
        </p:spPr>
        <p:txBody>
          <a:bodyPr/>
          <a:lstStyle>
            <a:lvl1pPr marL="344488" indent="-344488">
              <a:spcBef>
                <a:spcPts val="1600"/>
              </a:spcBef>
              <a:spcAft>
                <a:spcPts val="600"/>
              </a:spcAft>
              <a:buClr>
                <a:srgbClr val="E02624"/>
              </a:buClr>
              <a:buSzPct val="95000"/>
              <a:buFontTx/>
              <a:buBlip>
                <a:blip r:embed="rId2"/>
              </a:buBlip>
              <a:tabLst/>
              <a:defRPr sz="2400" b="0" spc="-50" baseline="0">
                <a:solidFill>
                  <a:schemeClr val="tx1"/>
                </a:solidFill>
                <a:latin typeface="Corbel"/>
                <a:cs typeface="Corbel"/>
              </a:defRPr>
            </a:lvl1pPr>
            <a:lvl2pPr marL="822960" indent="-274320">
              <a:lnSpc>
                <a:spcPct val="80000"/>
              </a:lnSpc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Wingdings" charset="2"/>
              <a:buChar char="§"/>
              <a:tabLst/>
              <a:defRPr sz="2000" b="0" i="0" spc="-30" baseline="0">
                <a:solidFill>
                  <a:schemeClr val="bg1">
                    <a:lumMod val="50000"/>
                  </a:schemeClr>
                </a:solidFill>
                <a:latin typeface="Corbel"/>
                <a:cs typeface="Corbel"/>
              </a:defRPr>
            </a:lvl2pPr>
            <a:lvl3pPr marL="1188720" indent="-274320">
              <a:lnSpc>
                <a:spcPct val="100000"/>
              </a:lnSpc>
              <a:buClr>
                <a:srgbClr val="E9071B"/>
              </a:buClr>
              <a:buFont typeface="Arial" charset="0"/>
              <a:buChar char="•"/>
              <a:defRPr sz="1800" spc="-30">
                <a:solidFill>
                  <a:schemeClr val="tx1"/>
                </a:solidFill>
                <a:latin typeface="Corbel"/>
                <a:cs typeface="Corbel"/>
              </a:defRPr>
            </a:lvl3pPr>
            <a:lvl4pPr marL="1600200" indent="-401638">
              <a:buClr>
                <a:schemeClr val="bg1">
                  <a:lumMod val="50000"/>
                </a:schemeClr>
              </a:buClr>
              <a:buSzPct val="100000"/>
              <a:buFont typeface="Arial"/>
              <a:buChar char="•"/>
              <a:defRPr i="1" spc="-3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  <a:cs typeface="Corbel"/>
              </a:defRPr>
            </a:lvl4pPr>
            <a:lvl5pPr marL="2057400" indent="-228600"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>
          <a:xfrm>
            <a:off x="5783580" y="1414798"/>
            <a:ext cx="3838823" cy="1419842"/>
          </a:xfrm>
          <a:prstGeom prst="rect">
            <a:avLst/>
          </a:prstGeom>
        </p:spPr>
        <p:txBody>
          <a:bodyPr/>
          <a:lstStyle>
            <a:lvl1pPr marL="344488" indent="-290513">
              <a:spcBef>
                <a:spcPts val="1600"/>
              </a:spcBef>
              <a:spcAft>
                <a:spcPts val="600"/>
              </a:spcAft>
              <a:buClr>
                <a:srgbClr val="E02624"/>
              </a:buClr>
              <a:buSzPct val="95000"/>
              <a:buFontTx/>
              <a:buBlip>
                <a:blip r:embed="rId2"/>
              </a:buBlip>
              <a:tabLst/>
              <a:defRPr sz="2400" b="0" spc="-50" baseline="0">
                <a:solidFill>
                  <a:schemeClr val="tx1"/>
                </a:solidFill>
                <a:latin typeface="Corbel"/>
                <a:cs typeface="Corbel"/>
              </a:defRPr>
            </a:lvl1pPr>
            <a:lvl2pPr marL="684213" indent="-223838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100000"/>
              <a:buFont typeface="Arial"/>
              <a:buChar char="•"/>
              <a:tabLst/>
              <a:defRPr sz="2200" i="1" spc="-30" baseline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defRPr>
            </a:lvl2pPr>
            <a:lvl3pPr marL="1084263" indent="-285750">
              <a:lnSpc>
                <a:spcPct val="100000"/>
              </a:lnSpc>
              <a:buClr>
                <a:srgbClr val="EC231C"/>
              </a:buClr>
              <a:buFont typeface="Wingdings" charset="2"/>
              <a:buChar char="§"/>
              <a:defRPr sz="1800" spc="-30">
                <a:solidFill>
                  <a:schemeClr val="tx1"/>
                </a:solidFill>
                <a:latin typeface="Corbel"/>
                <a:cs typeface="Corbel"/>
              </a:defRPr>
            </a:lvl3pPr>
            <a:lvl4pPr marL="1600200" indent="-401638">
              <a:buClr>
                <a:schemeClr val="bg1">
                  <a:lumMod val="50000"/>
                </a:schemeClr>
              </a:buClr>
              <a:buSzPct val="100000"/>
              <a:buFont typeface="Arial"/>
              <a:buChar char="•"/>
              <a:defRPr i="1" spc="-3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  <a:cs typeface="Corbel"/>
              </a:defRPr>
            </a:lvl4pPr>
            <a:lvl5pPr marL="2057400" indent="-228600">
              <a:buFont typeface="Wingdings" charset="2"/>
              <a:buChar char="§"/>
              <a:defRPr/>
            </a:lvl5pPr>
          </a:lstStyle>
          <a:p>
            <a:pPr marL="344488" marR="0" lvl="0" indent="-290513" algn="l" defTabSz="914400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600"/>
              </a:spcAft>
              <a:buClr>
                <a:srgbClr val="E02624"/>
              </a:buClr>
              <a:buSzPct val="95000"/>
              <a:buFontTx/>
              <a:buNone/>
              <a:tabLst/>
              <a:defRPr/>
            </a:pPr>
            <a:r>
              <a:rPr lang="en-US"/>
              <a:t>Photo or Graphic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20" hasCustomPrompt="1"/>
          </p:nvPr>
        </p:nvSpPr>
        <p:spPr>
          <a:xfrm>
            <a:off x="5783580" y="4404884"/>
            <a:ext cx="3838823" cy="1419842"/>
          </a:xfrm>
          <a:prstGeom prst="rect">
            <a:avLst/>
          </a:prstGeom>
        </p:spPr>
        <p:txBody>
          <a:bodyPr/>
          <a:lstStyle>
            <a:lvl1pPr marL="344488" indent="-290513">
              <a:spcBef>
                <a:spcPts val="1600"/>
              </a:spcBef>
              <a:spcAft>
                <a:spcPts val="600"/>
              </a:spcAft>
              <a:buClr>
                <a:srgbClr val="E02624"/>
              </a:buClr>
              <a:buSzPct val="95000"/>
              <a:buFontTx/>
              <a:buBlip>
                <a:blip r:embed="rId2"/>
              </a:buBlip>
              <a:tabLst/>
              <a:defRPr sz="2400" b="0" spc="-50" baseline="0">
                <a:solidFill>
                  <a:schemeClr val="tx1"/>
                </a:solidFill>
                <a:latin typeface="Corbel"/>
                <a:cs typeface="Corbel"/>
              </a:defRPr>
            </a:lvl1pPr>
            <a:lvl2pPr marL="684213" indent="-223838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100000"/>
              <a:buFont typeface="Arial"/>
              <a:buChar char="•"/>
              <a:tabLst/>
              <a:defRPr sz="2200" i="1" spc="-30" baseline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defRPr>
            </a:lvl2pPr>
            <a:lvl3pPr marL="1084263" indent="-285750">
              <a:lnSpc>
                <a:spcPct val="100000"/>
              </a:lnSpc>
              <a:buClr>
                <a:srgbClr val="EC231C"/>
              </a:buClr>
              <a:buFont typeface="Wingdings" charset="2"/>
              <a:buChar char="§"/>
              <a:defRPr sz="1800" spc="-30">
                <a:solidFill>
                  <a:schemeClr val="tx1"/>
                </a:solidFill>
                <a:latin typeface="Corbel"/>
                <a:cs typeface="Corbel"/>
              </a:defRPr>
            </a:lvl3pPr>
            <a:lvl4pPr marL="1600200" indent="-401638">
              <a:buClr>
                <a:schemeClr val="bg1">
                  <a:lumMod val="50000"/>
                </a:schemeClr>
              </a:buClr>
              <a:buSzPct val="100000"/>
              <a:buFont typeface="Arial"/>
              <a:buChar char="•"/>
              <a:defRPr i="1" spc="-3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  <a:cs typeface="Corbel"/>
              </a:defRPr>
            </a:lvl4pPr>
            <a:lvl5pPr marL="2057400" indent="-228600">
              <a:buFont typeface="Wingdings" charset="2"/>
              <a:buChar char="§"/>
              <a:defRPr/>
            </a:lvl5pPr>
          </a:lstStyle>
          <a:p>
            <a:pPr marL="344488" marR="0" lvl="0" indent="-290513" algn="l" defTabSz="914400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600"/>
              </a:spcAft>
              <a:buClr>
                <a:srgbClr val="E02624"/>
              </a:buClr>
              <a:buSzPct val="95000"/>
              <a:buFontTx/>
              <a:buNone/>
              <a:tabLst/>
              <a:defRPr/>
            </a:pPr>
            <a:r>
              <a:rPr lang="en-US"/>
              <a:t>Photo or Graphic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21" hasCustomPrompt="1"/>
          </p:nvPr>
        </p:nvSpPr>
        <p:spPr>
          <a:xfrm>
            <a:off x="5783580" y="2909841"/>
            <a:ext cx="3838823" cy="1419842"/>
          </a:xfrm>
          <a:prstGeom prst="rect">
            <a:avLst/>
          </a:prstGeom>
        </p:spPr>
        <p:txBody>
          <a:bodyPr/>
          <a:lstStyle>
            <a:lvl1pPr marL="344488" indent="-290513">
              <a:spcBef>
                <a:spcPts val="1600"/>
              </a:spcBef>
              <a:spcAft>
                <a:spcPts val="600"/>
              </a:spcAft>
              <a:buClr>
                <a:srgbClr val="E02624"/>
              </a:buClr>
              <a:buSzPct val="95000"/>
              <a:buFontTx/>
              <a:buBlip>
                <a:blip r:embed="rId2"/>
              </a:buBlip>
              <a:tabLst/>
              <a:defRPr sz="2400" b="0" spc="-50" baseline="0">
                <a:solidFill>
                  <a:schemeClr val="tx1"/>
                </a:solidFill>
                <a:latin typeface="Corbel"/>
                <a:cs typeface="Corbel"/>
              </a:defRPr>
            </a:lvl1pPr>
            <a:lvl2pPr marL="684213" indent="-223838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100000"/>
              <a:buFont typeface="Arial"/>
              <a:buChar char="•"/>
              <a:tabLst/>
              <a:defRPr sz="2200" i="1" spc="-30" baseline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defRPr>
            </a:lvl2pPr>
            <a:lvl3pPr marL="1084263" indent="-285750">
              <a:lnSpc>
                <a:spcPct val="100000"/>
              </a:lnSpc>
              <a:buClr>
                <a:srgbClr val="EC231C"/>
              </a:buClr>
              <a:buFont typeface="Wingdings" charset="2"/>
              <a:buChar char="§"/>
              <a:defRPr sz="1800" spc="-30">
                <a:solidFill>
                  <a:schemeClr val="tx1"/>
                </a:solidFill>
                <a:latin typeface="Corbel"/>
                <a:cs typeface="Corbel"/>
              </a:defRPr>
            </a:lvl3pPr>
            <a:lvl4pPr marL="1600200" indent="-401638">
              <a:buClr>
                <a:schemeClr val="bg1">
                  <a:lumMod val="50000"/>
                </a:schemeClr>
              </a:buClr>
              <a:buSzPct val="100000"/>
              <a:buFont typeface="Arial"/>
              <a:buChar char="•"/>
              <a:defRPr i="1" spc="-3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  <a:cs typeface="Corbel"/>
              </a:defRPr>
            </a:lvl4pPr>
            <a:lvl5pPr marL="2057400" indent="-228600">
              <a:buFont typeface="Wingdings" charset="2"/>
              <a:buChar char="§"/>
              <a:defRPr/>
            </a:lvl5pPr>
          </a:lstStyle>
          <a:p>
            <a:pPr marL="344488" marR="0" lvl="0" indent="-290513" algn="l" defTabSz="914400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600"/>
              </a:spcAft>
              <a:buClr>
                <a:srgbClr val="E02624"/>
              </a:buClr>
              <a:buSzPct val="95000"/>
              <a:buFontTx/>
              <a:buNone/>
              <a:tabLst/>
              <a:defRPr/>
            </a:pPr>
            <a:r>
              <a:rPr lang="en-US"/>
              <a:t>Photo or Graphic</a:t>
            </a:r>
          </a:p>
        </p:txBody>
      </p:sp>
    </p:spTree>
    <p:extLst>
      <p:ext uri="{BB962C8B-B14F-4D97-AF65-F5344CB8AC3E}">
        <p14:creationId xmlns:p14="http://schemas.microsoft.com/office/powerpoint/2010/main" val="305994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1535113"/>
            <a:ext cx="4376870" cy="459105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1535113"/>
            <a:ext cx="4378590" cy="459105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A371C-9981-4183-A7D8-CC8F3C6FD98D}" type="datetime1">
              <a:rPr lang="en-US" smtClean="0"/>
              <a:t>4/3/2018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Improving our Performance - March 2014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FD489-2607-4DA7-A8F4-904A7D0A8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3804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, Caption,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7473388" y="5787342"/>
            <a:ext cx="2432613" cy="1070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5075" y="407001"/>
            <a:ext cx="9377328" cy="53195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3200"/>
              </a:lnSpc>
              <a:buFont typeface="Arial" charset="0"/>
              <a:buNone/>
              <a:defRPr sz="3000" b="1" i="0">
                <a:latin typeface="Corbel" charset="0"/>
                <a:ea typeface="Corbel" charset="0"/>
                <a:cs typeface="Corbe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48102" y="882842"/>
            <a:ext cx="9367422" cy="38360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5"/>
          </p:nvPr>
        </p:nvSpPr>
        <p:spPr>
          <a:xfrm>
            <a:off x="245074" y="1416424"/>
            <a:ext cx="5932417" cy="3701676"/>
          </a:xfrm>
          <a:prstGeom prst="rect">
            <a:avLst/>
          </a:prstGeom>
        </p:spPr>
        <p:txBody>
          <a:bodyPr/>
          <a:lstStyle>
            <a:lvl1pPr marL="344488" indent="-344488">
              <a:spcBef>
                <a:spcPts val="1600"/>
              </a:spcBef>
              <a:spcAft>
                <a:spcPts val="600"/>
              </a:spcAft>
              <a:buClr>
                <a:srgbClr val="E02624"/>
              </a:buClr>
              <a:buSzPct val="95000"/>
              <a:buFontTx/>
              <a:buBlip>
                <a:blip r:embed="rId2"/>
              </a:buBlip>
              <a:tabLst/>
              <a:defRPr sz="2400" b="0" spc="-50" baseline="0">
                <a:solidFill>
                  <a:schemeClr val="tx1"/>
                </a:solidFill>
                <a:latin typeface="Corbel"/>
                <a:cs typeface="Corbel"/>
              </a:defRPr>
            </a:lvl1pPr>
            <a:lvl2pPr marL="822960" indent="-274320">
              <a:lnSpc>
                <a:spcPct val="80000"/>
              </a:lnSpc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Wingdings" charset="2"/>
              <a:buChar char="§"/>
              <a:tabLst/>
              <a:defRPr sz="2000" b="0" i="0" spc="-30" baseline="0">
                <a:solidFill>
                  <a:schemeClr val="bg1">
                    <a:lumMod val="50000"/>
                  </a:schemeClr>
                </a:solidFill>
                <a:latin typeface="Corbel"/>
                <a:cs typeface="Corbel"/>
              </a:defRPr>
            </a:lvl2pPr>
            <a:lvl3pPr marL="1188720" indent="-274320">
              <a:lnSpc>
                <a:spcPct val="100000"/>
              </a:lnSpc>
              <a:buClr>
                <a:srgbClr val="E9071B"/>
              </a:buClr>
              <a:buFont typeface="Arial" charset="0"/>
              <a:buChar char="•"/>
              <a:defRPr sz="1800" spc="-30">
                <a:solidFill>
                  <a:schemeClr val="tx1"/>
                </a:solidFill>
                <a:latin typeface="Corbel"/>
                <a:cs typeface="Corbel"/>
              </a:defRPr>
            </a:lvl3pPr>
            <a:lvl4pPr marL="1600200" indent="-401638">
              <a:buClr>
                <a:schemeClr val="bg1">
                  <a:lumMod val="50000"/>
                </a:schemeClr>
              </a:buClr>
              <a:buSzPct val="100000"/>
              <a:buFont typeface="Arial"/>
              <a:buChar char="•"/>
              <a:defRPr i="1" spc="-3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  <a:cs typeface="Corbel"/>
              </a:defRPr>
            </a:lvl4pPr>
            <a:lvl5pPr marL="2057400" indent="-228600"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21" hasCustomPrompt="1"/>
          </p:nvPr>
        </p:nvSpPr>
        <p:spPr>
          <a:xfrm>
            <a:off x="6301317" y="3525278"/>
            <a:ext cx="3321086" cy="1592823"/>
          </a:xfrm>
          <a:prstGeom prst="rect">
            <a:avLst/>
          </a:prstGeom>
        </p:spPr>
        <p:txBody>
          <a:bodyPr/>
          <a:lstStyle>
            <a:lvl1pPr marL="344488" indent="-290513">
              <a:spcBef>
                <a:spcPts val="1600"/>
              </a:spcBef>
              <a:spcAft>
                <a:spcPts val="600"/>
              </a:spcAft>
              <a:buClr>
                <a:srgbClr val="E02624"/>
              </a:buClr>
              <a:buSzPct val="95000"/>
              <a:buFontTx/>
              <a:buBlip>
                <a:blip r:embed="rId2"/>
              </a:buBlip>
              <a:tabLst/>
              <a:defRPr sz="2400" b="0" spc="-50" baseline="0">
                <a:solidFill>
                  <a:schemeClr val="tx1"/>
                </a:solidFill>
                <a:latin typeface="Corbel"/>
                <a:cs typeface="Corbel"/>
              </a:defRPr>
            </a:lvl1pPr>
            <a:lvl2pPr marL="684213" indent="-223838">
              <a:lnSpc>
                <a:spcPct val="80000"/>
              </a:lnSpc>
              <a:spcBef>
                <a:spcPts val="400"/>
              </a:spcBef>
              <a:buClr>
                <a:schemeClr val="tx1"/>
              </a:buClr>
              <a:buSzPct val="100000"/>
              <a:buFont typeface="Arial"/>
              <a:buChar char="•"/>
              <a:tabLst/>
              <a:defRPr sz="2200" i="1" spc="-30" baseline="0">
                <a:solidFill>
                  <a:schemeClr val="tx1">
                    <a:lumMod val="50000"/>
                    <a:lumOff val="50000"/>
                  </a:schemeClr>
                </a:solidFill>
                <a:latin typeface="Corbel"/>
                <a:cs typeface="Corbel"/>
              </a:defRPr>
            </a:lvl2pPr>
            <a:lvl3pPr marL="1084263" indent="-285750">
              <a:lnSpc>
                <a:spcPct val="100000"/>
              </a:lnSpc>
              <a:buClr>
                <a:srgbClr val="EC231C"/>
              </a:buClr>
              <a:buFont typeface="Wingdings" charset="2"/>
              <a:buChar char="§"/>
              <a:defRPr sz="1800" spc="-30">
                <a:solidFill>
                  <a:schemeClr val="tx1"/>
                </a:solidFill>
                <a:latin typeface="Corbel"/>
                <a:cs typeface="Corbel"/>
              </a:defRPr>
            </a:lvl3pPr>
            <a:lvl4pPr marL="1600200" indent="-401638">
              <a:buClr>
                <a:schemeClr val="bg1">
                  <a:lumMod val="50000"/>
                </a:schemeClr>
              </a:buClr>
              <a:buSzPct val="100000"/>
              <a:buFont typeface="Arial"/>
              <a:buChar char="•"/>
              <a:defRPr i="1" spc="-3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  <a:cs typeface="Corbel"/>
              </a:defRPr>
            </a:lvl4pPr>
            <a:lvl5pPr marL="2057400" indent="-228600">
              <a:buFont typeface="Wingdings" charset="2"/>
              <a:buChar char="§"/>
              <a:defRPr/>
            </a:lvl5pPr>
          </a:lstStyle>
          <a:p>
            <a:pPr marL="344488" marR="0" lvl="0" indent="-290513" algn="l" defTabSz="914400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600"/>
              </a:spcAft>
              <a:buClr>
                <a:srgbClr val="E02624"/>
              </a:buClr>
              <a:buSzPct val="95000"/>
              <a:buFontTx/>
              <a:buNone/>
              <a:tabLst/>
              <a:defRPr/>
            </a:pPr>
            <a:r>
              <a:rPr lang="en-US"/>
              <a:t>Photo or Graphic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22"/>
          </p:nvPr>
        </p:nvSpPr>
        <p:spPr>
          <a:xfrm>
            <a:off x="6301318" y="1416425"/>
            <a:ext cx="3321086" cy="21120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lIns="182880" tIns="182880" rIns="182880" bIns="182880"/>
          <a:lstStyle>
            <a:lvl1pPr marL="0" indent="0">
              <a:lnSpc>
                <a:spcPts val="2400"/>
              </a:lnSpc>
              <a:spcBef>
                <a:spcPts val="1000"/>
              </a:spcBef>
              <a:spcAft>
                <a:spcPts val="0"/>
              </a:spcAft>
              <a:buClr>
                <a:srgbClr val="E02624"/>
              </a:buClr>
              <a:buSzPct val="95000"/>
              <a:buFontTx/>
              <a:buNone/>
              <a:tabLst/>
              <a:defRPr sz="1800" b="1" spc="-50" baseline="0">
                <a:solidFill>
                  <a:schemeClr val="bg1"/>
                </a:solidFill>
                <a:latin typeface="Corbel"/>
                <a:cs typeface="Corbel"/>
              </a:defRPr>
            </a:lvl1pPr>
            <a:lvl2pPr marL="548640" indent="0">
              <a:lnSpc>
                <a:spcPct val="80000"/>
              </a:lnSpc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FontTx/>
              <a:buNone/>
              <a:tabLst/>
              <a:defRPr sz="1800" b="1" i="0" spc="-30" baseline="0">
                <a:solidFill>
                  <a:schemeClr val="bg1"/>
                </a:solidFill>
                <a:latin typeface="Corbel"/>
                <a:cs typeface="Corbel"/>
              </a:defRPr>
            </a:lvl2pPr>
            <a:lvl3pPr marL="914400" indent="0">
              <a:lnSpc>
                <a:spcPct val="100000"/>
              </a:lnSpc>
              <a:buClr>
                <a:srgbClr val="E9071B"/>
              </a:buClr>
              <a:buFontTx/>
              <a:buNone/>
              <a:defRPr sz="1800" b="1" spc="-30">
                <a:solidFill>
                  <a:schemeClr val="bg1"/>
                </a:solidFill>
                <a:latin typeface="Corbel"/>
                <a:cs typeface="Corbel"/>
              </a:defRPr>
            </a:lvl3pPr>
            <a:lvl4pPr marL="1600200" indent="-401638">
              <a:buClr>
                <a:schemeClr val="bg1">
                  <a:lumMod val="50000"/>
                </a:schemeClr>
              </a:buClr>
              <a:buSzPct val="100000"/>
              <a:buFont typeface="Arial"/>
              <a:buChar char="•"/>
              <a:defRPr i="1" spc="-3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  <a:cs typeface="Corbel"/>
              </a:defRPr>
            </a:lvl4pPr>
            <a:lvl5pPr marL="2057400" indent="-228600"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23"/>
          </p:nvPr>
        </p:nvSpPr>
        <p:spPr>
          <a:xfrm>
            <a:off x="245074" y="5284617"/>
            <a:ext cx="9370450" cy="1243183"/>
          </a:xfrm>
          <a:prstGeom prst="rect">
            <a:avLst/>
          </a:prstGeom>
          <a:solidFill>
            <a:srgbClr val="5B9CD6"/>
          </a:solidFill>
        </p:spPr>
        <p:txBody>
          <a:bodyPr lIns="182880" tIns="182880" rIns="182880" bIns="182880"/>
          <a:lstStyle>
            <a:lvl1pPr marL="0" indent="0">
              <a:spcBef>
                <a:spcPts val="1600"/>
              </a:spcBef>
              <a:spcAft>
                <a:spcPts val="600"/>
              </a:spcAft>
              <a:buClr>
                <a:srgbClr val="E02624"/>
              </a:buClr>
              <a:buSzPct val="95000"/>
              <a:buFontTx/>
              <a:buNone/>
              <a:tabLst/>
              <a:defRPr sz="1800" b="0" spc="-50" baseline="0">
                <a:solidFill>
                  <a:schemeClr val="bg1"/>
                </a:solidFill>
                <a:latin typeface="Corbel"/>
                <a:cs typeface="Corbel"/>
              </a:defRPr>
            </a:lvl1pPr>
            <a:lvl2pPr marL="822960" indent="-274320">
              <a:lnSpc>
                <a:spcPct val="80000"/>
              </a:lnSpc>
              <a:spcBef>
                <a:spcPts val="400"/>
              </a:spcBef>
              <a:buClrTx/>
              <a:buSzPct val="100000"/>
              <a:buFont typeface="Wingdings" charset="2"/>
              <a:buChar char="§"/>
              <a:tabLst/>
              <a:defRPr sz="2000" b="0" i="0" spc="-30" baseline="0">
                <a:solidFill>
                  <a:schemeClr val="bg1"/>
                </a:solidFill>
                <a:latin typeface="Corbel"/>
                <a:cs typeface="Corbel"/>
              </a:defRPr>
            </a:lvl2pPr>
            <a:lvl3pPr marL="1188720" indent="-274320">
              <a:lnSpc>
                <a:spcPct val="100000"/>
              </a:lnSpc>
              <a:buClrTx/>
              <a:buFont typeface="Arial" charset="0"/>
              <a:buChar char="•"/>
              <a:defRPr sz="1800" spc="-30">
                <a:solidFill>
                  <a:schemeClr val="bg1"/>
                </a:solidFill>
                <a:latin typeface="Corbel"/>
                <a:cs typeface="Corbel"/>
              </a:defRPr>
            </a:lvl3pPr>
            <a:lvl4pPr marL="1600200" indent="-401638">
              <a:buClr>
                <a:schemeClr val="bg1">
                  <a:lumMod val="50000"/>
                </a:schemeClr>
              </a:buClr>
              <a:buSzPct val="100000"/>
              <a:buFont typeface="Arial"/>
              <a:buChar char="•"/>
              <a:defRPr i="1" spc="-3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  <a:cs typeface="Corbel"/>
              </a:defRPr>
            </a:lvl4pPr>
            <a:lvl5pPr marL="2057400" indent="-228600"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1802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ept Photo + Caption Top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245075" y="202223"/>
            <a:ext cx="9451375" cy="561828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45074" y="202224"/>
            <a:ext cx="9451376" cy="561828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latin typeface="Corbel" charset="0"/>
                <a:ea typeface="Corbel" charset="0"/>
                <a:cs typeface="Corbel" charset="0"/>
              </a:defRPr>
            </a:lvl1pPr>
          </a:lstStyle>
          <a:p>
            <a:endParaRPr lang="en-US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60398" y="850161"/>
            <a:ext cx="5638322" cy="141347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lIns="274320" tIns="182880" rIns="274320" anchor="t"/>
          <a:lstStyle>
            <a:lvl1pPr marL="0" indent="0">
              <a:lnSpc>
                <a:spcPts val="3700"/>
              </a:lnSpc>
              <a:buFont typeface="Arial" charset="0"/>
              <a:buNone/>
              <a:defRPr sz="3200" b="1" i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46214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ept Photo + Caption Mid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245075" y="202223"/>
            <a:ext cx="9451375" cy="561828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45074" y="202224"/>
            <a:ext cx="9451376" cy="561828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latin typeface="Corbel" charset="0"/>
                <a:ea typeface="Corbel" charset="0"/>
                <a:cs typeface="Corbel" charset="0"/>
              </a:defRPr>
            </a:lvl1pPr>
          </a:lstStyle>
          <a:p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667161" y="2173351"/>
            <a:ext cx="5638322" cy="141347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lIns="274320" tIns="182880" rIns="274320" anchor="t"/>
          <a:lstStyle>
            <a:lvl1pPr marL="0" indent="0">
              <a:lnSpc>
                <a:spcPts val="3700"/>
              </a:lnSpc>
              <a:buFont typeface="Arial" charset="0"/>
              <a:buNone/>
              <a:defRPr sz="3200" b="1" i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92119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ept Photo + Caption Bottom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245075" y="202223"/>
            <a:ext cx="9451375" cy="561828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45074" y="202224"/>
            <a:ext cx="9451376" cy="561828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latin typeface="Corbel" charset="0"/>
                <a:ea typeface="Corbel" charset="0"/>
                <a:cs typeface="Corbel" charset="0"/>
              </a:defRPr>
            </a:lvl1pPr>
          </a:lstStyle>
          <a:p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67166" y="4077455"/>
            <a:ext cx="5638322" cy="141347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lIns="274320" tIns="182880" rIns="274320" anchor="t"/>
          <a:lstStyle>
            <a:lvl1pPr marL="0" indent="0">
              <a:lnSpc>
                <a:spcPts val="3700"/>
              </a:lnSpc>
              <a:buFont typeface="Arial" charset="0"/>
              <a:buNone/>
              <a:defRPr sz="3200" b="1" i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271796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Concept Photo + Caption Top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245075" y="202223"/>
            <a:ext cx="9451375" cy="561828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45074" y="202224"/>
            <a:ext cx="9451376" cy="561828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latin typeface="Corbel" charset="0"/>
                <a:ea typeface="Corbel" charset="0"/>
                <a:cs typeface="Corbel" charset="0"/>
              </a:defRPr>
            </a:lvl1pPr>
          </a:lstStyle>
          <a:p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660398" y="850161"/>
            <a:ext cx="5638322" cy="1413479"/>
          </a:xfrm>
          <a:prstGeom prst="rect">
            <a:avLst/>
          </a:prstGeom>
          <a:solidFill>
            <a:srgbClr val="E5001B"/>
          </a:solidFill>
        </p:spPr>
        <p:txBody>
          <a:bodyPr lIns="274320" tIns="182880" rIns="274320" anchor="t"/>
          <a:lstStyle>
            <a:lvl1pPr marL="0" indent="0">
              <a:lnSpc>
                <a:spcPts val="3700"/>
              </a:lnSpc>
              <a:buFont typeface="Arial" charset="0"/>
              <a:buNone/>
              <a:defRPr sz="3200" b="1" i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589505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Concept Photo + Caption Mid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245075" y="202223"/>
            <a:ext cx="9451375" cy="561828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45074" y="202224"/>
            <a:ext cx="9451376" cy="561828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latin typeface="Corbel" charset="0"/>
                <a:ea typeface="Corbel" charset="0"/>
                <a:cs typeface="Corbel" charset="0"/>
              </a:defRPr>
            </a:lvl1pPr>
          </a:lstStyle>
          <a:p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3632198" y="2304625"/>
            <a:ext cx="5638322" cy="1413479"/>
          </a:xfrm>
          <a:prstGeom prst="rect">
            <a:avLst/>
          </a:prstGeom>
          <a:solidFill>
            <a:srgbClr val="E5001B"/>
          </a:solidFill>
        </p:spPr>
        <p:txBody>
          <a:bodyPr lIns="274320" tIns="182880" rIns="274320" anchor="t"/>
          <a:lstStyle>
            <a:lvl1pPr marL="0" indent="0">
              <a:lnSpc>
                <a:spcPts val="3700"/>
              </a:lnSpc>
              <a:buFont typeface="Arial" charset="0"/>
              <a:buNone/>
              <a:defRPr sz="3200" b="1" i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32652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Concept Photo + Caption Bottom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245075" y="202223"/>
            <a:ext cx="9451375" cy="561828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45074" y="202224"/>
            <a:ext cx="9451376" cy="561828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latin typeface="Corbel" charset="0"/>
                <a:ea typeface="Corbel" charset="0"/>
                <a:cs typeface="Corbel" charset="0"/>
              </a:defRPr>
            </a:lvl1pPr>
          </a:lstStyle>
          <a:p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567165" y="4109728"/>
            <a:ext cx="5638322" cy="1413479"/>
          </a:xfrm>
          <a:prstGeom prst="rect">
            <a:avLst/>
          </a:prstGeom>
          <a:solidFill>
            <a:srgbClr val="E5001B"/>
          </a:solidFill>
        </p:spPr>
        <p:txBody>
          <a:bodyPr lIns="274320" tIns="182880" rIns="274320" anchor="t"/>
          <a:lstStyle>
            <a:lvl1pPr marL="0" indent="0">
              <a:lnSpc>
                <a:spcPts val="3700"/>
              </a:lnSpc>
              <a:buFont typeface="Arial" charset="0"/>
              <a:buNone/>
              <a:defRPr sz="3200" b="1" i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51447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&amp; Centr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50325" y="1742285"/>
            <a:ext cx="8562974" cy="395513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latin typeface="Corbel" charset="0"/>
                <a:ea typeface="Corbel" charset="0"/>
                <a:cs typeface="Corbel" charset="0"/>
              </a:defRPr>
            </a:lvl1pPr>
          </a:lstStyle>
          <a:p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5075" y="402024"/>
            <a:ext cx="9377328" cy="53195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3200"/>
              </a:lnSpc>
              <a:buFont typeface="Arial" charset="0"/>
              <a:buNone/>
              <a:defRPr sz="3000" b="1" i="0">
                <a:latin typeface="Corbel" charset="0"/>
                <a:ea typeface="Corbel" charset="0"/>
                <a:cs typeface="Corbe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48102" y="882842"/>
            <a:ext cx="9367422" cy="38360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17010065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&amp; Tall Wid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432974"/>
            <a:ext cx="9906000" cy="439175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latin typeface="Corbel" charset="0"/>
                <a:ea typeface="Corbel" charset="0"/>
                <a:cs typeface="Corbel" charset="0"/>
              </a:defRPr>
            </a:lvl1pPr>
          </a:lstStyle>
          <a:p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5075" y="402024"/>
            <a:ext cx="9377328" cy="53195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3200"/>
              </a:lnSpc>
              <a:buFont typeface="Arial" charset="0"/>
              <a:buNone/>
              <a:defRPr sz="3000" b="1" i="0">
                <a:latin typeface="Corbel" charset="0"/>
                <a:ea typeface="Corbel" charset="0"/>
                <a:cs typeface="Corbe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48102" y="882842"/>
            <a:ext cx="9367422" cy="38360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212346057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&amp; Short Wid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2961249"/>
            <a:ext cx="9906000" cy="286347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latin typeface="Corbel" charset="0"/>
                <a:ea typeface="Corbel" charset="0"/>
                <a:cs typeface="Corbel" charset="0"/>
              </a:defRPr>
            </a:lvl1pPr>
          </a:lstStyle>
          <a:p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5075" y="402024"/>
            <a:ext cx="9377328" cy="53195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3200"/>
              </a:lnSpc>
              <a:buFont typeface="Arial" charset="0"/>
              <a:buNone/>
              <a:defRPr sz="3000" b="1" i="0">
                <a:latin typeface="Corbel" charset="0"/>
                <a:ea typeface="Corbel" charset="0"/>
                <a:cs typeface="Corbe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48102" y="882842"/>
            <a:ext cx="9367422" cy="38360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2496927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2FAFF-0E9C-4D13-8DD7-E3E2FFD563CA}" type="datetime1">
              <a:rPr lang="en-US" smtClean="0"/>
              <a:t>4/3/2018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Improving our Performance - March 2014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FD489-2607-4DA7-A8F4-904A7D0A8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6966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s &amp; Wid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3608363"/>
            <a:ext cx="9906000" cy="221636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latin typeface="Corbel" charset="0"/>
                <a:ea typeface="Corbel" charset="0"/>
                <a:cs typeface="Corbel" charset="0"/>
              </a:defRPr>
            </a:lvl1pPr>
          </a:lstStyle>
          <a:p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idx="15"/>
          </p:nvPr>
        </p:nvSpPr>
        <p:spPr>
          <a:xfrm>
            <a:off x="245075" y="1416425"/>
            <a:ext cx="4555524" cy="2023127"/>
          </a:xfrm>
          <a:prstGeom prst="rect">
            <a:avLst/>
          </a:prstGeom>
        </p:spPr>
        <p:txBody>
          <a:bodyPr/>
          <a:lstStyle>
            <a:lvl1pPr marL="344488" indent="-344488">
              <a:spcBef>
                <a:spcPts val="1600"/>
              </a:spcBef>
              <a:spcAft>
                <a:spcPts val="600"/>
              </a:spcAft>
              <a:buClr>
                <a:srgbClr val="E02624"/>
              </a:buClr>
              <a:buSzPct val="95000"/>
              <a:buFontTx/>
              <a:buBlip>
                <a:blip r:embed="rId2"/>
              </a:buBlip>
              <a:tabLst/>
              <a:defRPr sz="2400" b="0" spc="-50" baseline="0">
                <a:solidFill>
                  <a:schemeClr val="tx1"/>
                </a:solidFill>
                <a:latin typeface="Corbel"/>
                <a:cs typeface="Corbel"/>
              </a:defRPr>
            </a:lvl1pPr>
            <a:lvl2pPr marL="822960" indent="-274320">
              <a:lnSpc>
                <a:spcPct val="80000"/>
              </a:lnSpc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Wingdings" charset="2"/>
              <a:buChar char="§"/>
              <a:tabLst/>
              <a:defRPr sz="2000" i="0" spc="-30" baseline="0">
                <a:solidFill>
                  <a:schemeClr val="bg1">
                    <a:lumMod val="50000"/>
                  </a:schemeClr>
                </a:solidFill>
                <a:latin typeface="Corbel"/>
                <a:cs typeface="Corbel"/>
              </a:defRPr>
            </a:lvl2pPr>
            <a:lvl3pPr marL="1188720" indent="-274320">
              <a:lnSpc>
                <a:spcPct val="100000"/>
              </a:lnSpc>
              <a:buClr>
                <a:srgbClr val="E9071B"/>
              </a:buClr>
              <a:buFont typeface="Arial" charset="0"/>
              <a:buChar char="•"/>
              <a:defRPr sz="1800" spc="-30">
                <a:solidFill>
                  <a:schemeClr val="tx1"/>
                </a:solidFill>
                <a:latin typeface="Corbel"/>
                <a:cs typeface="Corbel"/>
              </a:defRPr>
            </a:lvl3pPr>
            <a:lvl4pPr marL="1600200" indent="-401638">
              <a:buClr>
                <a:schemeClr val="bg1">
                  <a:lumMod val="50000"/>
                </a:schemeClr>
              </a:buClr>
              <a:buSzPct val="100000"/>
              <a:buFont typeface="Arial"/>
              <a:buChar char="•"/>
              <a:defRPr i="1" spc="-3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  <a:cs typeface="Corbel"/>
              </a:defRPr>
            </a:lvl4pPr>
            <a:lvl5pPr marL="2057400" indent="-228600"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6"/>
          </p:nvPr>
        </p:nvSpPr>
        <p:spPr>
          <a:xfrm>
            <a:off x="5060000" y="1416425"/>
            <a:ext cx="4555524" cy="2023127"/>
          </a:xfrm>
          <a:prstGeom prst="rect">
            <a:avLst/>
          </a:prstGeom>
        </p:spPr>
        <p:txBody>
          <a:bodyPr/>
          <a:lstStyle>
            <a:lvl1pPr marL="344488" indent="-344488">
              <a:spcBef>
                <a:spcPts val="1600"/>
              </a:spcBef>
              <a:spcAft>
                <a:spcPts val="600"/>
              </a:spcAft>
              <a:buClr>
                <a:srgbClr val="E02624"/>
              </a:buClr>
              <a:buSzPct val="95000"/>
              <a:buFontTx/>
              <a:buBlip>
                <a:blip r:embed="rId2"/>
              </a:buBlip>
              <a:tabLst/>
              <a:defRPr sz="2400" b="0" spc="-50" baseline="0">
                <a:solidFill>
                  <a:schemeClr val="tx1"/>
                </a:solidFill>
                <a:latin typeface="Corbel"/>
                <a:cs typeface="Corbel"/>
              </a:defRPr>
            </a:lvl1pPr>
            <a:lvl2pPr marL="822960" indent="-274320">
              <a:lnSpc>
                <a:spcPct val="80000"/>
              </a:lnSpc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Wingdings" charset="2"/>
              <a:buChar char="§"/>
              <a:tabLst/>
              <a:defRPr sz="2000" i="0" spc="-30" baseline="0">
                <a:solidFill>
                  <a:schemeClr val="bg1">
                    <a:lumMod val="50000"/>
                  </a:schemeClr>
                </a:solidFill>
                <a:latin typeface="Corbel"/>
                <a:cs typeface="Corbel"/>
              </a:defRPr>
            </a:lvl2pPr>
            <a:lvl3pPr marL="1188720" indent="-274320">
              <a:lnSpc>
                <a:spcPct val="100000"/>
              </a:lnSpc>
              <a:buClr>
                <a:srgbClr val="E9071B"/>
              </a:buClr>
              <a:buFont typeface="Arial" charset="0"/>
              <a:buChar char="•"/>
              <a:defRPr sz="1800" spc="-30">
                <a:solidFill>
                  <a:schemeClr val="tx1"/>
                </a:solidFill>
                <a:latin typeface="Corbel"/>
                <a:cs typeface="Corbel"/>
              </a:defRPr>
            </a:lvl3pPr>
            <a:lvl4pPr marL="1600200" indent="-401638">
              <a:buClr>
                <a:schemeClr val="bg1">
                  <a:lumMod val="50000"/>
                </a:schemeClr>
              </a:buClr>
              <a:buSzPct val="100000"/>
              <a:buFont typeface="Arial"/>
              <a:buChar char="•"/>
              <a:defRPr i="1" spc="-3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  <a:cs typeface="Corbel"/>
              </a:defRPr>
            </a:lvl4pPr>
            <a:lvl5pPr marL="2057400" indent="-228600"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5075" y="402024"/>
            <a:ext cx="9377328" cy="53195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3200"/>
              </a:lnSpc>
              <a:buFont typeface="Arial" charset="0"/>
              <a:buNone/>
              <a:defRPr sz="3000" b="1" i="0">
                <a:latin typeface="Corbel" charset="0"/>
                <a:ea typeface="Corbel" charset="0"/>
                <a:cs typeface="Corbe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48102" y="882842"/>
            <a:ext cx="9367422" cy="38360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16670890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4 Lower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idx="15"/>
          </p:nvPr>
        </p:nvSpPr>
        <p:spPr>
          <a:xfrm>
            <a:off x="245075" y="1416424"/>
            <a:ext cx="9377328" cy="2843096"/>
          </a:xfrm>
          <a:prstGeom prst="rect">
            <a:avLst/>
          </a:prstGeom>
        </p:spPr>
        <p:txBody>
          <a:bodyPr/>
          <a:lstStyle>
            <a:lvl1pPr marL="344488" indent="-344488">
              <a:spcBef>
                <a:spcPts val="1600"/>
              </a:spcBef>
              <a:spcAft>
                <a:spcPts val="600"/>
              </a:spcAft>
              <a:buClr>
                <a:srgbClr val="E02624"/>
              </a:buClr>
              <a:buSzPct val="95000"/>
              <a:buFontTx/>
              <a:buBlip>
                <a:blip r:embed="rId2"/>
              </a:buBlip>
              <a:tabLst/>
              <a:defRPr sz="2400" b="0" spc="-50" baseline="0">
                <a:solidFill>
                  <a:schemeClr val="tx1"/>
                </a:solidFill>
                <a:latin typeface="Corbel"/>
                <a:cs typeface="Corbel"/>
              </a:defRPr>
            </a:lvl1pPr>
            <a:lvl2pPr marL="822960" indent="-274320">
              <a:lnSpc>
                <a:spcPct val="80000"/>
              </a:lnSpc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Wingdings" charset="2"/>
              <a:buChar char="§"/>
              <a:tabLst/>
              <a:defRPr sz="2000" i="0" spc="-30" baseline="0">
                <a:solidFill>
                  <a:schemeClr val="bg1">
                    <a:lumMod val="50000"/>
                  </a:schemeClr>
                </a:solidFill>
                <a:latin typeface="Corbel"/>
                <a:cs typeface="Corbel"/>
              </a:defRPr>
            </a:lvl2pPr>
            <a:lvl3pPr marL="1188720" indent="-274320">
              <a:lnSpc>
                <a:spcPct val="100000"/>
              </a:lnSpc>
              <a:buClr>
                <a:srgbClr val="E9071B"/>
              </a:buClr>
              <a:buFont typeface="Arial" charset="0"/>
              <a:buChar char="•"/>
              <a:defRPr sz="1800" spc="-30">
                <a:solidFill>
                  <a:schemeClr val="tx1"/>
                </a:solidFill>
                <a:latin typeface="Corbel"/>
                <a:cs typeface="Corbel"/>
              </a:defRPr>
            </a:lvl3pPr>
            <a:lvl4pPr marL="1600200" indent="-401638">
              <a:buClr>
                <a:schemeClr val="bg1">
                  <a:lumMod val="50000"/>
                </a:schemeClr>
              </a:buClr>
              <a:buSzPct val="100000"/>
              <a:buFont typeface="Arial"/>
              <a:buChar char="•"/>
              <a:defRPr i="1" spc="-3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  <a:cs typeface="Corbel"/>
              </a:defRPr>
            </a:lvl4pPr>
            <a:lvl5pPr marL="2057400" indent="-228600"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12419" y="4368018"/>
            <a:ext cx="2278380" cy="145670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latin typeface="Corbel" charset="0"/>
                <a:ea typeface="Corbel" charset="0"/>
                <a:cs typeface="Corbel" charset="0"/>
              </a:defRPr>
            </a:lvl1pPr>
          </a:lstStyle>
          <a:p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2663535" y="4368018"/>
            <a:ext cx="2278380" cy="145670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latin typeface="Corbel" charset="0"/>
                <a:ea typeface="Corbel" charset="0"/>
                <a:cs typeface="Corbel" charset="0"/>
              </a:defRPr>
            </a:lvl1pPr>
          </a:lstStyle>
          <a:p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5014651" y="4368018"/>
            <a:ext cx="2278380" cy="145670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latin typeface="Corbel" charset="0"/>
                <a:ea typeface="Corbel" charset="0"/>
                <a:cs typeface="Corbel" charset="0"/>
              </a:defRPr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7365769" y="4368018"/>
            <a:ext cx="2268474" cy="145670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latin typeface="Corbel" charset="0"/>
                <a:ea typeface="Corbel" charset="0"/>
                <a:cs typeface="Corbel" charset="0"/>
              </a:defRPr>
            </a:lvl1pPr>
          </a:lstStyle>
          <a:p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5075" y="402024"/>
            <a:ext cx="9377328" cy="53195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3200"/>
              </a:lnSpc>
              <a:buFont typeface="Arial" charset="0"/>
              <a:buNone/>
              <a:defRPr sz="3000" b="1" i="0">
                <a:latin typeface="Corbel" charset="0"/>
                <a:ea typeface="Corbel" charset="0"/>
                <a:cs typeface="Corbe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48102" y="882842"/>
            <a:ext cx="9367422" cy="38360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19904612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3 Lower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idx="15"/>
          </p:nvPr>
        </p:nvSpPr>
        <p:spPr>
          <a:xfrm>
            <a:off x="245075" y="1416424"/>
            <a:ext cx="9377328" cy="2843096"/>
          </a:xfrm>
          <a:prstGeom prst="rect">
            <a:avLst/>
          </a:prstGeom>
        </p:spPr>
        <p:txBody>
          <a:bodyPr/>
          <a:lstStyle>
            <a:lvl1pPr marL="344488" indent="-344488">
              <a:spcBef>
                <a:spcPts val="1600"/>
              </a:spcBef>
              <a:spcAft>
                <a:spcPts val="600"/>
              </a:spcAft>
              <a:buClr>
                <a:srgbClr val="E02624"/>
              </a:buClr>
              <a:buSzPct val="95000"/>
              <a:buFontTx/>
              <a:buBlip>
                <a:blip r:embed="rId2"/>
              </a:buBlip>
              <a:tabLst/>
              <a:defRPr sz="2400" b="0" spc="-50" baseline="0">
                <a:solidFill>
                  <a:schemeClr val="tx1"/>
                </a:solidFill>
                <a:latin typeface="Corbel"/>
                <a:cs typeface="Corbel"/>
              </a:defRPr>
            </a:lvl1pPr>
            <a:lvl2pPr marL="822960" indent="-274320">
              <a:lnSpc>
                <a:spcPct val="80000"/>
              </a:lnSpc>
              <a:spcBef>
                <a:spcPts val="40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Wingdings" charset="2"/>
              <a:buChar char="§"/>
              <a:tabLst/>
              <a:defRPr sz="2000" i="0" spc="-30" baseline="0">
                <a:solidFill>
                  <a:schemeClr val="bg1">
                    <a:lumMod val="50000"/>
                  </a:schemeClr>
                </a:solidFill>
                <a:latin typeface="Corbel"/>
                <a:cs typeface="Corbel"/>
              </a:defRPr>
            </a:lvl2pPr>
            <a:lvl3pPr marL="1188720" indent="-274320">
              <a:lnSpc>
                <a:spcPct val="100000"/>
              </a:lnSpc>
              <a:buClr>
                <a:srgbClr val="E9071B"/>
              </a:buClr>
              <a:buFont typeface="Arial" charset="0"/>
              <a:buChar char="•"/>
              <a:defRPr sz="1800" spc="-30">
                <a:solidFill>
                  <a:schemeClr val="tx1"/>
                </a:solidFill>
                <a:latin typeface="Corbel"/>
                <a:cs typeface="Corbel"/>
              </a:defRPr>
            </a:lvl3pPr>
            <a:lvl4pPr marL="1600200" indent="-401638">
              <a:buClr>
                <a:schemeClr val="bg1">
                  <a:lumMod val="50000"/>
                </a:schemeClr>
              </a:buClr>
              <a:buSzPct val="100000"/>
              <a:buFont typeface="Arial"/>
              <a:buChar char="•"/>
              <a:defRPr i="1" spc="-3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  <a:cs typeface="Corbel"/>
              </a:defRPr>
            </a:lvl4pPr>
            <a:lvl5pPr marL="2057400" indent="-228600"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317918" y="4368018"/>
            <a:ext cx="3041142" cy="145670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latin typeface="Corbel" charset="0"/>
                <a:ea typeface="Corbel" charset="0"/>
                <a:cs typeface="Corbel" charset="0"/>
              </a:defRPr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3455509" y="4368018"/>
            <a:ext cx="3041142" cy="145670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latin typeface="Corbel" charset="0"/>
                <a:ea typeface="Corbel" charset="0"/>
                <a:cs typeface="Corbel" charset="0"/>
              </a:defRPr>
            </a:lvl1pPr>
          </a:lstStyle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6593101" y="4372836"/>
            <a:ext cx="3041142" cy="145670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latin typeface="Corbel" charset="0"/>
                <a:ea typeface="Corbel" charset="0"/>
                <a:cs typeface="Corbel" charset="0"/>
              </a:defRPr>
            </a:lvl1pPr>
          </a:lstStyle>
          <a:p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5075" y="402024"/>
            <a:ext cx="9377328" cy="53195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3200"/>
              </a:lnSpc>
              <a:buFont typeface="Arial" charset="0"/>
              <a:buNone/>
              <a:defRPr sz="3000" b="1" i="0">
                <a:latin typeface="Corbel" charset="0"/>
                <a:ea typeface="Corbel" charset="0"/>
                <a:cs typeface="Corbe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48102" y="882842"/>
            <a:ext cx="9367422" cy="38360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144376990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Righ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430342"/>
            <a:ext cx="5237086" cy="439175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latin typeface="Corbel" charset="0"/>
                <a:ea typeface="Corbel" charset="0"/>
                <a:cs typeface="Corbel" charset="0"/>
              </a:defRPr>
            </a:lvl1pPr>
          </a:lstStyle>
          <a:p>
            <a:endParaRPr lang="en-US"/>
          </a:p>
        </p:txBody>
      </p:sp>
      <p:sp>
        <p:nvSpPr>
          <p:cNvPr id="17" name="Content Placeholder 2"/>
          <p:cNvSpPr>
            <a:spLocks noGrp="1"/>
          </p:cNvSpPr>
          <p:nvPr>
            <p:ph idx="12"/>
          </p:nvPr>
        </p:nvSpPr>
        <p:spPr>
          <a:xfrm>
            <a:off x="5503122" y="1430341"/>
            <a:ext cx="4112402" cy="4394386"/>
          </a:xfrm>
          <a:prstGeom prst="rect">
            <a:avLst/>
          </a:prstGeom>
        </p:spPr>
        <p:txBody>
          <a:bodyPr/>
          <a:lstStyle>
            <a:lvl1pPr marL="344488" indent="-344488">
              <a:spcBef>
                <a:spcPts val="1600"/>
              </a:spcBef>
              <a:spcAft>
                <a:spcPts val="600"/>
              </a:spcAft>
              <a:buClr>
                <a:srgbClr val="E02624"/>
              </a:buClr>
              <a:buSzPct val="90000"/>
              <a:buFontTx/>
              <a:buBlip>
                <a:blip r:embed="rId3"/>
              </a:buBlip>
              <a:tabLst/>
              <a:defRPr sz="2400" b="0" spc="-50" baseline="0">
                <a:solidFill>
                  <a:schemeClr val="tx1"/>
                </a:solidFill>
                <a:latin typeface="Corbel"/>
                <a:cs typeface="Corbel"/>
              </a:defRPr>
            </a:lvl1pPr>
            <a:lvl2pPr marL="744538" indent="-292100"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SzPct val="100000"/>
              <a:buFont typeface="Wingdings" charset="2"/>
              <a:buChar char="§"/>
              <a:tabLst/>
              <a:defRPr sz="2000" i="0" spc="-30" baseline="0">
                <a:solidFill>
                  <a:schemeClr val="bg1">
                    <a:lumMod val="50000"/>
                  </a:schemeClr>
                </a:solidFill>
                <a:latin typeface="Corbel"/>
                <a:cs typeface="Corbel"/>
              </a:defRPr>
            </a:lvl2pPr>
            <a:lvl3pPr marL="1188720" indent="-274320">
              <a:spcAft>
                <a:spcPts val="600"/>
              </a:spcAft>
              <a:buClr>
                <a:srgbClr val="E9071B"/>
              </a:buClr>
              <a:buFont typeface="Arial" charset="0"/>
              <a:buChar char="•"/>
              <a:defRPr sz="1800" spc="-30">
                <a:solidFill>
                  <a:schemeClr val="tx1"/>
                </a:solidFill>
                <a:latin typeface="Corbel"/>
                <a:cs typeface="Corbel"/>
              </a:defRPr>
            </a:lvl3pPr>
            <a:lvl4pPr marL="1600200" indent="-228600"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100000"/>
              <a:buFont typeface="Arial"/>
              <a:buChar char="•"/>
              <a:defRPr i="1" spc="-30">
                <a:solidFill>
                  <a:schemeClr val="bg1"/>
                </a:solidFill>
                <a:latin typeface="Corbel"/>
                <a:cs typeface="Corbel"/>
              </a:defRPr>
            </a:lvl4pPr>
            <a:lvl5pPr marL="2057400" indent="-228600"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5075" y="402024"/>
            <a:ext cx="9377328" cy="53195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3200"/>
              </a:lnSpc>
              <a:buFont typeface="Arial" charset="0"/>
              <a:buNone/>
              <a:defRPr sz="3000" b="1" i="0">
                <a:latin typeface="Corbel" charset="0"/>
                <a:ea typeface="Corbel" charset="0"/>
                <a:cs typeface="Corbe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48102" y="882842"/>
            <a:ext cx="9367422" cy="38360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34435371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Lef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673559" y="1430342"/>
            <a:ext cx="5237086" cy="439175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latin typeface="Corbel" charset="0"/>
                <a:ea typeface="Corbel" charset="0"/>
                <a:cs typeface="Corbel" charset="0"/>
              </a:defRPr>
            </a:lvl1pPr>
          </a:lstStyle>
          <a:p>
            <a:endParaRPr lang="en-US"/>
          </a:p>
        </p:txBody>
      </p:sp>
      <p:sp>
        <p:nvSpPr>
          <p:cNvPr id="17" name="Content Placeholder 2"/>
          <p:cNvSpPr>
            <a:spLocks noGrp="1"/>
          </p:cNvSpPr>
          <p:nvPr>
            <p:ph idx="12"/>
          </p:nvPr>
        </p:nvSpPr>
        <p:spPr>
          <a:xfrm>
            <a:off x="245075" y="1430341"/>
            <a:ext cx="4112402" cy="4394386"/>
          </a:xfrm>
          <a:prstGeom prst="rect">
            <a:avLst/>
          </a:prstGeom>
        </p:spPr>
        <p:txBody>
          <a:bodyPr/>
          <a:lstStyle>
            <a:lvl1pPr marL="344488" indent="-344488">
              <a:spcBef>
                <a:spcPts val="1600"/>
              </a:spcBef>
              <a:spcAft>
                <a:spcPts val="600"/>
              </a:spcAft>
              <a:buClr>
                <a:srgbClr val="E02624"/>
              </a:buClr>
              <a:buSzPct val="90000"/>
              <a:buFontTx/>
              <a:buBlip>
                <a:blip r:embed="rId3"/>
              </a:buBlip>
              <a:tabLst/>
              <a:defRPr sz="2400" b="0" spc="-50" baseline="0">
                <a:solidFill>
                  <a:schemeClr val="tx1"/>
                </a:solidFill>
                <a:latin typeface="Corbel"/>
                <a:cs typeface="Corbel"/>
              </a:defRPr>
            </a:lvl1pPr>
            <a:lvl2pPr marL="744538" indent="-292100"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SzPct val="100000"/>
              <a:buFont typeface="Wingdings" charset="2"/>
              <a:buChar char="§"/>
              <a:tabLst/>
              <a:defRPr sz="2000" i="0" spc="-30" baseline="0">
                <a:solidFill>
                  <a:schemeClr val="bg1">
                    <a:lumMod val="50000"/>
                  </a:schemeClr>
                </a:solidFill>
                <a:latin typeface="Corbel"/>
                <a:cs typeface="Corbel"/>
              </a:defRPr>
            </a:lvl2pPr>
            <a:lvl3pPr marL="1188720" indent="-274320">
              <a:spcAft>
                <a:spcPts val="600"/>
              </a:spcAft>
              <a:buClr>
                <a:srgbClr val="E9071B"/>
              </a:buClr>
              <a:buFont typeface="Arial" charset="0"/>
              <a:buChar char="•"/>
              <a:defRPr sz="1800" spc="-30">
                <a:solidFill>
                  <a:schemeClr val="tx1"/>
                </a:solidFill>
                <a:latin typeface="Corbel"/>
                <a:cs typeface="Corbel"/>
              </a:defRPr>
            </a:lvl3pPr>
            <a:lvl4pPr marL="1600200" indent="-228600"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100000"/>
              <a:buFont typeface="Arial"/>
              <a:buChar char="•"/>
              <a:defRPr i="1" spc="-30">
                <a:solidFill>
                  <a:schemeClr val="bg1"/>
                </a:solidFill>
                <a:latin typeface="Corbel"/>
                <a:cs typeface="Corbel"/>
              </a:defRPr>
            </a:lvl4pPr>
            <a:lvl5pPr marL="2057400" indent="-228600"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5075" y="402024"/>
            <a:ext cx="9377328" cy="53195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3200"/>
              </a:lnSpc>
              <a:buFont typeface="Arial" charset="0"/>
              <a:buNone/>
              <a:defRPr sz="3000" b="1" i="0">
                <a:latin typeface="Corbel" charset="0"/>
                <a:ea typeface="Corbel" charset="0"/>
                <a:cs typeface="Corbe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48102" y="882842"/>
            <a:ext cx="9367422" cy="38360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304648426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Wide Righ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" y="1430342"/>
            <a:ext cx="3039782" cy="439175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latin typeface="Corbel" charset="0"/>
                <a:ea typeface="Corbel" charset="0"/>
                <a:cs typeface="Corbel" charset="0"/>
              </a:defRPr>
            </a:lvl1pPr>
          </a:lstStyle>
          <a:p>
            <a:endParaRPr lang="en-US"/>
          </a:p>
        </p:txBody>
      </p:sp>
      <p:sp>
        <p:nvSpPr>
          <p:cNvPr id="17" name="Content Placeholder 2"/>
          <p:cNvSpPr>
            <a:spLocks noGrp="1"/>
          </p:cNvSpPr>
          <p:nvPr>
            <p:ph idx="12"/>
          </p:nvPr>
        </p:nvSpPr>
        <p:spPr>
          <a:xfrm>
            <a:off x="3321423" y="1430341"/>
            <a:ext cx="6294101" cy="4394386"/>
          </a:xfrm>
          <a:prstGeom prst="rect">
            <a:avLst/>
          </a:prstGeom>
        </p:spPr>
        <p:txBody>
          <a:bodyPr/>
          <a:lstStyle>
            <a:lvl1pPr marL="344488" indent="-344488">
              <a:spcBef>
                <a:spcPts val="1600"/>
              </a:spcBef>
              <a:spcAft>
                <a:spcPts val="600"/>
              </a:spcAft>
              <a:buClr>
                <a:srgbClr val="E02624"/>
              </a:buClr>
              <a:buSzPct val="90000"/>
              <a:buFontTx/>
              <a:buBlip>
                <a:blip r:embed="rId3"/>
              </a:buBlip>
              <a:tabLst/>
              <a:defRPr sz="2400" b="0" spc="-50" baseline="0">
                <a:solidFill>
                  <a:schemeClr val="tx1"/>
                </a:solidFill>
                <a:latin typeface="Corbel"/>
                <a:cs typeface="Corbel"/>
              </a:defRPr>
            </a:lvl1pPr>
            <a:lvl2pPr marL="744538" indent="-292100"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SzPct val="100000"/>
              <a:buFont typeface="Wingdings" charset="2"/>
              <a:buChar char="§"/>
              <a:tabLst/>
              <a:defRPr sz="2000" i="0" spc="-30" baseline="0">
                <a:solidFill>
                  <a:schemeClr val="bg1">
                    <a:lumMod val="50000"/>
                  </a:schemeClr>
                </a:solidFill>
                <a:latin typeface="Corbel"/>
                <a:cs typeface="Corbel"/>
              </a:defRPr>
            </a:lvl2pPr>
            <a:lvl3pPr marL="1188720" indent="-274320">
              <a:spcAft>
                <a:spcPts val="600"/>
              </a:spcAft>
              <a:buClr>
                <a:srgbClr val="E9071B"/>
              </a:buClr>
              <a:buFont typeface="Arial" charset="0"/>
              <a:buChar char="•"/>
              <a:defRPr sz="1800" spc="-30">
                <a:solidFill>
                  <a:schemeClr val="tx1"/>
                </a:solidFill>
                <a:latin typeface="Corbel"/>
                <a:cs typeface="Corbel"/>
              </a:defRPr>
            </a:lvl3pPr>
            <a:lvl4pPr marL="1600200" indent="-228600"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100000"/>
              <a:buFont typeface="Arial"/>
              <a:buChar char="•"/>
              <a:defRPr i="1" spc="-30">
                <a:solidFill>
                  <a:schemeClr val="bg1"/>
                </a:solidFill>
                <a:latin typeface="Corbel"/>
                <a:cs typeface="Corbel"/>
              </a:defRPr>
            </a:lvl4pPr>
            <a:lvl5pPr marL="2057400" indent="-228600"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5075" y="402024"/>
            <a:ext cx="9377328" cy="53195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3200"/>
              </a:lnSpc>
              <a:buFont typeface="Arial" charset="0"/>
              <a:buNone/>
              <a:defRPr sz="3000" b="1" i="0">
                <a:latin typeface="Corbel" charset="0"/>
                <a:ea typeface="Corbel" charset="0"/>
                <a:cs typeface="Corbe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48102" y="882842"/>
            <a:ext cx="9367422" cy="38360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33272035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Wide Lef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866218" y="1430342"/>
            <a:ext cx="3039782" cy="439175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latin typeface="Corbel" charset="0"/>
                <a:ea typeface="Corbel" charset="0"/>
                <a:cs typeface="Corbel" charset="0"/>
              </a:defRPr>
            </a:lvl1pPr>
          </a:lstStyle>
          <a:p>
            <a:endParaRPr lang="en-US"/>
          </a:p>
        </p:txBody>
      </p:sp>
      <p:sp>
        <p:nvSpPr>
          <p:cNvPr id="17" name="Content Placeholder 2"/>
          <p:cNvSpPr>
            <a:spLocks noGrp="1"/>
          </p:cNvSpPr>
          <p:nvPr>
            <p:ph idx="12"/>
          </p:nvPr>
        </p:nvSpPr>
        <p:spPr>
          <a:xfrm>
            <a:off x="245075" y="1430342"/>
            <a:ext cx="6294101" cy="4391753"/>
          </a:xfrm>
          <a:prstGeom prst="rect">
            <a:avLst/>
          </a:prstGeom>
        </p:spPr>
        <p:txBody>
          <a:bodyPr/>
          <a:lstStyle>
            <a:lvl1pPr marL="344488" indent="-344488">
              <a:spcBef>
                <a:spcPts val="1600"/>
              </a:spcBef>
              <a:spcAft>
                <a:spcPts val="600"/>
              </a:spcAft>
              <a:buClr>
                <a:srgbClr val="E02624"/>
              </a:buClr>
              <a:buSzPct val="90000"/>
              <a:buFontTx/>
              <a:buBlip>
                <a:blip r:embed="rId3"/>
              </a:buBlip>
              <a:tabLst/>
              <a:defRPr sz="2400" b="0" spc="-50" baseline="0">
                <a:solidFill>
                  <a:schemeClr val="tx1"/>
                </a:solidFill>
                <a:latin typeface="Corbel"/>
                <a:cs typeface="Corbel"/>
              </a:defRPr>
            </a:lvl1pPr>
            <a:lvl2pPr marL="744538" indent="-292100"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SzPct val="100000"/>
              <a:buFont typeface="Wingdings" charset="2"/>
              <a:buChar char="§"/>
              <a:tabLst/>
              <a:defRPr sz="2000" i="0" spc="-30" baseline="0">
                <a:solidFill>
                  <a:schemeClr val="bg1">
                    <a:lumMod val="50000"/>
                  </a:schemeClr>
                </a:solidFill>
                <a:latin typeface="Corbel"/>
                <a:cs typeface="Corbel"/>
              </a:defRPr>
            </a:lvl2pPr>
            <a:lvl3pPr marL="1188720" indent="-274320">
              <a:spcAft>
                <a:spcPts val="600"/>
              </a:spcAft>
              <a:buClr>
                <a:srgbClr val="E9071B"/>
              </a:buClr>
              <a:buFont typeface="Arial" charset="0"/>
              <a:buChar char="•"/>
              <a:defRPr sz="1800" spc="-30">
                <a:solidFill>
                  <a:schemeClr val="tx1"/>
                </a:solidFill>
                <a:latin typeface="Corbel"/>
                <a:cs typeface="Corbel"/>
              </a:defRPr>
            </a:lvl3pPr>
            <a:lvl4pPr marL="1600200" indent="-228600"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100000"/>
              <a:buFont typeface="Arial"/>
              <a:buChar char="•"/>
              <a:defRPr i="1" spc="-30">
                <a:solidFill>
                  <a:schemeClr val="bg1"/>
                </a:solidFill>
                <a:latin typeface="Corbel"/>
                <a:cs typeface="Corbel"/>
              </a:defRPr>
            </a:lvl4pPr>
            <a:lvl5pPr marL="2057400" indent="-228600"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5075" y="402024"/>
            <a:ext cx="9377328" cy="53195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3200"/>
              </a:lnSpc>
              <a:buFont typeface="Arial" charset="0"/>
              <a:buNone/>
              <a:defRPr sz="3000" b="1" i="0">
                <a:latin typeface="Corbel" charset="0"/>
                <a:ea typeface="Corbel" charset="0"/>
                <a:cs typeface="Corbe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48102" y="882842"/>
            <a:ext cx="9367422" cy="38360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122908979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Gray Righ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430342"/>
            <a:ext cx="5237086" cy="439175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latin typeface="Corbel" charset="0"/>
                <a:ea typeface="Corbel" charset="0"/>
                <a:cs typeface="Corbel" charset="0"/>
              </a:defRPr>
            </a:lvl1pPr>
          </a:lstStyle>
          <a:p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5343502" y="1432974"/>
            <a:ext cx="4562497" cy="43891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Content Placeholder 2"/>
          <p:cNvSpPr>
            <a:spLocks noGrp="1"/>
          </p:cNvSpPr>
          <p:nvPr>
            <p:ph idx="12"/>
          </p:nvPr>
        </p:nvSpPr>
        <p:spPr>
          <a:xfrm>
            <a:off x="5503122" y="1719105"/>
            <a:ext cx="4112402" cy="4105622"/>
          </a:xfrm>
          <a:prstGeom prst="rect">
            <a:avLst/>
          </a:prstGeom>
        </p:spPr>
        <p:txBody>
          <a:bodyPr/>
          <a:lstStyle>
            <a:lvl1pPr marL="344488" indent="-344488">
              <a:spcBef>
                <a:spcPts val="1600"/>
              </a:spcBef>
              <a:spcAft>
                <a:spcPts val="600"/>
              </a:spcAft>
              <a:buClr>
                <a:srgbClr val="E02624"/>
              </a:buClr>
              <a:buSzPct val="90000"/>
              <a:buFontTx/>
              <a:buBlip>
                <a:blip r:embed="rId3"/>
              </a:buBlip>
              <a:tabLst/>
              <a:defRPr sz="2400" b="0" spc="-50" baseline="0">
                <a:solidFill>
                  <a:schemeClr val="tx1"/>
                </a:solidFill>
                <a:latin typeface="Corbel"/>
                <a:cs typeface="Corbel"/>
              </a:defRPr>
            </a:lvl1pPr>
            <a:lvl2pPr marL="744538" indent="-292100"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SzPct val="100000"/>
              <a:buFont typeface="Wingdings" charset="2"/>
              <a:buChar char="§"/>
              <a:tabLst/>
              <a:defRPr sz="2000" i="0" spc="-30" baseline="0">
                <a:solidFill>
                  <a:schemeClr val="bg1">
                    <a:lumMod val="50000"/>
                  </a:schemeClr>
                </a:solidFill>
                <a:latin typeface="Corbel"/>
                <a:cs typeface="Corbel"/>
              </a:defRPr>
            </a:lvl2pPr>
            <a:lvl3pPr marL="1188720" indent="-274320">
              <a:spcAft>
                <a:spcPts val="600"/>
              </a:spcAft>
              <a:buClr>
                <a:srgbClr val="E9071B"/>
              </a:buClr>
              <a:buFont typeface="Arial" charset="0"/>
              <a:buChar char="•"/>
              <a:defRPr sz="1800" spc="-30">
                <a:solidFill>
                  <a:schemeClr val="tx1"/>
                </a:solidFill>
                <a:latin typeface="Corbel"/>
                <a:cs typeface="Corbel"/>
              </a:defRPr>
            </a:lvl3pPr>
            <a:lvl4pPr marL="1600200" indent="-228600"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100000"/>
              <a:buFont typeface="Arial"/>
              <a:buChar char="•"/>
              <a:defRPr i="1" spc="-30">
                <a:solidFill>
                  <a:schemeClr val="bg1"/>
                </a:solidFill>
                <a:latin typeface="Corbel"/>
                <a:cs typeface="Corbel"/>
              </a:defRPr>
            </a:lvl4pPr>
            <a:lvl5pPr marL="2057400" indent="-228600"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5075" y="402024"/>
            <a:ext cx="9377328" cy="53195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3200"/>
              </a:lnSpc>
              <a:buFont typeface="Arial" charset="0"/>
              <a:buNone/>
              <a:defRPr sz="3000" b="1" i="0">
                <a:latin typeface="Corbel" charset="0"/>
                <a:ea typeface="Corbel" charset="0"/>
                <a:cs typeface="Corbe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48102" y="882842"/>
            <a:ext cx="9367422" cy="38360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57285577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Gray Lef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673559" y="1430342"/>
            <a:ext cx="5237086" cy="439175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latin typeface="Corbel" charset="0"/>
                <a:ea typeface="Corbel" charset="0"/>
                <a:cs typeface="Corbel" charset="0"/>
              </a:defRPr>
            </a:lvl1pPr>
          </a:lstStyle>
          <a:p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0" y="1432974"/>
            <a:ext cx="4562497" cy="43891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Content Placeholder 2"/>
          <p:cNvSpPr>
            <a:spLocks noGrp="1"/>
          </p:cNvSpPr>
          <p:nvPr>
            <p:ph idx="12"/>
          </p:nvPr>
        </p:nvSpPr>
        <p:spPr>
          <a:xfrm>
            <a:off x="245075" y="1719105"/>
            <a:ext cx="4112402" cy="4105622"/>
          </a:xfrm>
          <a:prstGeom prst="rect">
            <a:avLst/>
          </a:prstGeom>
        </p:spPr>
        <p:txBody>
          <a:bodyPr/>
          <a:lstStyle>
            <a:lvl1pPr marL="344488" indent="-344488">
              <a:spcBef>
                <a:spcPts val="1600"/>
              </a:spcBef>
              <a:spcAft>
                <a:spcPts val="600"/>
              </a:spcAft>
              <a:buClr>
                <a:srgbClr val="E02624"/>
              </a:buClr>
              <a:buSzPct val="90000"/>
              <a:buFontTx/>
              <a:buBlip>
                <a:blip r:embed="rId3"/>
              </a:buBlip>
              <a:tabLst/>
              <a:defRPr sz="2400" b="0" spc="-50" baseline="0">
                <a:solidFill>
                  <a:schemeClr val="tx1"/>
                </a:solidFill>
                <a:latin typeface="Corbel"/>
                <a:cs typeface="Corbel"/>
              </a:defRPr>
            </a:lvl1pPr>
            <a:lvl2pPr marL="744538" indent="-292100"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SzPct val="100000"/>
              <a:buFont typeface="Wingdings" charset="2"/>
              <a:buChar char="§"/>
              <a:tabLst/>
              <a:defRPr sz="2000" i="0" spc="-30" baseline="0">
                <a:solidFill>
                  <a:schemeClr val="bg1">
                    <a:lumMod val="50000"/>
                  </a:schemeClr>
                </a:solidFill>
                <a:latin typeface="Corbel"/>
                <a:cs typeface="Corbel"/>
              </a:defRPr>
            </a:lvl2pPr>
            <a:lvl3pPr marL="1188720" indent="-274320">
              <a:spcAft>
                <a:spcPts val="600"/>
              </a:spcAft>
              <a:buClr>
                <a:srgbClr val="E9071B"/>
              </a:buClr>
              <a:buFont typeface="Arial" charset="0"/>
              <a:buChar char="•"/>
              <a:defRPr sz="1800" spc="-30">
                <a:solidFill>
                  <a:schemeClr val="tx1"/>
                </a:solidFill>
                <a:latin typeface="Corbel"/>
                <a:cs typeface="Corbel"/>
              </a:defRPr>
            </a:lvl3pPr>
            <a:lvl4pPr marL="1600200" indent="-228600"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100000"/>
              <a:buFont typeface="Arial"/>
              <a:buChar char="•"/>
              <a:defRPr i="1" spc="-30">
                <a:solidFill>
                  <a:schemeClr val="bg1"/>
                </a:solidFill>
                <a:latin typeface="Corbel"/>
                <a:cs typeface="Corbel"/>
              </a:defRPr>
            </a:lvl4pPr>
            <a:lvl5pPr marL="2057400" indent="-228600"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5075" y="402024"/>
            <a:ext cx="9377328" cy="53195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3200"/>
              </a:lnSpc>
              <a:buFont typeface="Arial" charset="0"/>
              <a:buNone/>
              <a:defRPr sz="3000" b="1" i="0">
                <a:latin typeface="Corbel" charset="0"/>
                <a:ea typeface="Corbel" charset="0"/>
                <a:cs typeface="Corbe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48102" y="882842"/>
            <a:ext cx="9367422" cy="38360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401908552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Gray Wide Righ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" y="1430342"/>
            <a:ext cx="3039782" cy="439175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latin typeface="Corbel" charset="0"/>
                <a:ea typeface="Corbel" charset="0"/>
                <a:cs typeface="Corbel" charset="0"/>
              </a:defRPr>
            </a:lvl1pPr>
          </a:lstStyle>
          <a:p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3154414" y="1432974"/>
            <a:ext cx="6751585" cy="43891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Content Placeholder 2"/>
          <p:cNvSpPr>
            <a:spLocks noGrp="1"/>
          </p:cNvSpPr>
          <p:nvPr>
            <p:ph idx="12"/>
          </p:nvPr>
        </p:nvSpPr>
        <p:spPr>
          <a:xfrm>
            <a:off x="3321423" y="1719105"/>
            <a:ext cx="6294101" cy="4105622"/>
          </a:xfrm>
          <a:prstGeom prst="rect">
            <a:avLst/>
          </a:prstGeom>
        </p:spPr>
        <p:txBody>
          <a:bodyPr/>
          <a:lstStyle>
            <a:lvl1pPr marL="344488" indent="-344488">
              <a:spcBef>
                <a:spcPts val="1600"/>
              </a:spcBef>
              <a:spcAft>
                <a:spcPts val="600"/>
              </a:spcAft>
              <a:buClr>
                <a:srgbClr val="E02624"/>
              </a:buClr>
              <a:buSzPct val="90000"/>
              <a:buFontTx/>
              <a:buBlip>
                <a:blip r:embed="rId3"/>
              </a:buBlip>
              <a:tabLst/>
              <a:defRPr sz="2400" b="0" spc="-50" baseline="0">
                <a:solidFill>
                  <a:schemeClr val="tx1"/>
                </a:solidFill>
                <a:latin typeface="Corbel"/>
                <a:cs typeface="Corbel"/>
              </a:defRPr>
            </a:lvl1pPr>
            <a:lvl2pPr marL="744538" indent="-292100"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SzPct val="100000"/>
              <a:buFont typeface="Wingdings" charset="2"/>
              <a:buChar char="§"/>
              <a:tabLst/>
              <a:defRPr sz="2000" i="0" spc="-30" baseline="0">
                <a:solidFill>
                  <a:schemeClr val="bg1">
                    <a:lumMod val="50000"/>
                  </a:schemeClr>
                </a:solidFill>
                <a:latin typeface="Corbel"/>
                <a:cs typeface="Corbel"/>
              </a:defRPr>
            </a:lvl2pPr>
            <a:lvl3pPr marL="1188720" indent="-274320">
              <a:spcAft>
                <a:spcPts val="600"/>
              </a:spcAft>
              <a:buClr>
                <a:srgbClr val="E9071B"/>
              </a:buClr>
              <a:buFont typeface="Arial" charset="0"/>
              <a:buChar char="•"/>
              <a:defRPr sz="1800" spc="-30">
                <a:solidFill>
                  <a:schemeClr val="tx1"/>
                </a:solidFill>
                <a:latin typeface="Corbel"/>
                <a:cs typeface="Corbel"/>
              </a:defRPr>
            </a:lvl3pPr>
            <a:lvl4pPr marL="1600200" indent="-228600"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100000"/>
              <a:buFont typeface="Arial"/>
              <a:buChar char="•"/>
              <a:defRPr i="1" spc="-30">
                <a:solidFill>
                  <a:schemeClr val="bg1"/>
                </a:solidFill>
                <a:latin typeface="Corbel"/>
                <a:cs typeface="Corbel"/>
              </a:defRPr>
            </a:lvl4pPr>
            <a:lvl5pPr marL="2057400" indent="-228600"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5075" y="402024"/>
            <a:ext cx="9377328" cy="53195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3200"/>
              </a:lnSpc>
              <a:buFont typeface="Arial" charset="0"/>
              <a:buNone/>
              <a:defRPr sz="3000" b="1" i="0">
                <a:latin typeface="Corbel" charset="0"/>
                <a:ea typeface="Corbel" charset="0"/>
                <a:cs typeface="Corbe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48102" y="882842"/>
            <a:ext cx="9367422" cy="38360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1365451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DBC0E-ECE6-40C9-B45C-0941E49E5092}" type="datetime1">
              <a:rPr lang="en-US" smtClean="0"/>
              <a:t>4/3/2018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FD489-2607-4DA7-A8F4-904A7D0A8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29638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Gray Wide Lef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866218" y="1430342"/>
            <a:ext cx="3039782" cy="439175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latin typeface="Corbel" charset="0"/>
                <a:ea typeface="Corbel" charset="0"/>
                <a:cs typeface="Corbel" charset="0"/>
              </a:defRPr>
            </a:lvl1pPr>
          </a:lstStyle>
          <a:p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0" y="1432974"/>
            <a:ext cx="6751585" cy="43891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Content Placeholder 2"/>
          <p:cNvSpPr>
            <a:spLocks noGrp="1"/>
          </p:cNvSpPr>
          <p:nvPr>
            <p:ph idx="12"/>
          </p:nvPr>
        </p:nvSpPr>
        <p:spPr>
          <a:xfrm>
            <a:off x="245075" y="1716472"/>
            <a:ext cx="6294101" cy="4105622"/>
          </a:xfrm>
          <a:prstGeom prst="rect">
            <a:avLst/>
          </a:prstGeom>
        </p:spPr>
        <p:txBody>
          <a:bodyPr/>
          <a:lstStyle>
            <a:lvl1pPr marL="344488" indent="-344488">
              <a:spcBef>
                <a:spcPts val="1600"/>
              </a:spcBef>
              <a:spcAft>
                <a:spcPts val="600"/>
              </a:spcAft>
              <a:buClr>
                <a:srgbClr val="E02624"/>
              </a:buClr>
              <a:buSzPct val="90000"/>
              <a:buFontTx/>
              <a:buBlip>
                <a:blip r:embed="rId3"/>
              </a:buBlip>
              <a:tabLst/>
              <a:defRPr sz="2400" b="0" spc="-50" baseline="0">
                <a:solidFill>
                  <a:schemeClr val="tx1"/>
                </a:solidFill>
                <a:latin typeface="Corbel"/>
                <a:cs typeface="Corbel"/>
              </a:defRPr>
            </a:lvl1pPr>
            <a:lvl2pPr marL="744538" indent="-292100">
              <a:spcBef>
                <a:spcPts val="600"/>
              </a:spcBef>
              <a:spcAft>
                <a:spcPts val="600"/>
              </a:spcAft>
              <a:buClr>
                <a:schemeClr val="bg2">
                  <a:lumMod val="50000"/>
                </a:schemeClr>
              </a:buClr>
              <a:buSzPct val="100000"/>
              <a:buFont typeface="Wingdings" charset="2"/>
              <a:buChar char="§"/>
              <a:tabLst/>
              <a:defRPr sz="2000" i="0" spc="-30" baseline="0">
                <a:solidFill>
                  <a:schemeClr val="bg1">
                    <a:lumMod val="50000"/>
                  </a:schemeClr>
                </a:solidFill>
                <a:latin typeface="Corbel"/>
                <a:cs typeface="Corbel"/>
              </a:defRPr>
            </a:lvl2pPr>
            <a:lvl3pPr marL="1188720" indent="-274320">
              <a:spcAft>
                <a:spcPts val="600"/>
              </a:spcAft>
              <a:buClr>
                <a:srgbClr val="E9071B"/>
              </a:buClr>
              <a:buFont typeface="Arial" charset="0"/>
              <a:buChar char="•"/>
              <a:defRPr sz="1800" spc="-30">
                <a:solidFill>
                  <a:schemeClr val="tx1"/>
                </a:solidFill>
                <a:latin typeface="Corbel"/>
                <a:cs typeface="Corbel"/>
              </a:defRPr>
            </a:lvl3pPr>
            <a:lvl4pPr marL="1600200" indent="-228600"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100000"/>
              <a:buFont typeface="Arial"/>
              <a:buChar char="•"/>
              <a:defRPr i="1" spc="-30">
                <a:solidFill>
                  <a:schemeClr val="bg1"/>
                </a:solidFill>
                <a:latin typeface="Corbel"/>
                <a:cs typeface="Corbel"/>
              </a:defRPr>
            </a:lvl4pPr>
            <a:lvl5pPr marL="2057400" indent="-228600"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5075" y="402024"/>
            <a:ext cx="9377328" cy="53195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3200"/>
              </a:lnSpc>
              <a:buFont typeface="Arial" charset="0"/>
              <a:buNone/>
              <a:defRPr sz="3000" b="1" i="0">
                <a:latin typeface="Corbel" charset="0"/>
                <a:ea typeface="Corbel" charset="0"/>
                <a:cs typeface="Corbe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48102" y="882842"/>
            <a:ext cx="9367422" cy="38360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20304846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Righ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432974"/>
            <a:ext cx="5246588" cy="4391753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latin typeface="Corbel"/>
                <a:cs typeface="Corbel"/>
              </a:defRPr>
            </a:lvl1pPr>
          </a:lstStyle>
          <a:p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5337800" y="1432975"/>
            <a:ext cx="4568200" cy="4391753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/>
          <p:cNvSpPr>
            <a:spLocks noGrp="1"/>
          </p:cNvSpPr>
          <p:nvPr>
            <p:ph idx="12"/>
          </p:nvPr>
        </p:nvSpPr>
        <p:spPr>
          <a:xfrm>
            <a:off x="5585451" y="1719106"/>
            <a:ext cx="4046914" cy="4105621"/>
          </a:xfrm>
          <a:prstGeom prst="rect">
            <a:avLst/>
          </a:prstGeom>
        </p:spPr>
        <p:txBody>
          <a:bodyPr/>
          <a:lstStyle>
            <a:lvl1pPr marL="344488" indent="-344488">
              <a:spcBef>
                <a:spcPts val="1600"/>
              </a:spcBef>
              <a:spcAft>
                <a:spcPts val="600"/>
              </a:spcAft>
              <a:buClr>
                <a:srgbClr val="E02624"/>
              </a:buClr>
              <a:buSzPct val="90000"/>
              <a:buFontTx/>
              <a:buBlip>
                <a:blip r:embed="rId3"/>
              </a:buBlip>
              <a:tabLst/>
              <a:defRPr sz="2400" b="0" spc="-50" baseline="0">
                <a:solidFill>
                  <a:schemeClr val="bg1"/>
                </a:solidFill>
                <a:latin typeface="Corbel"/>
                <a:cs typeface="Corbel"/>
              </a:defRPr>
            </a:lvl1pPr>
            <a:lvl2pPr marL="822960" indent="-27432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charset="2"/>
              <a:buChar char="§"/>
              <a:tabLst/>
              <a:defRPr sz="2000" i="0" spc="-30" baseline="0">
                <a:solidFill>
                  <a:schemeClr val="bg1"/>
                </a:solidFill>
                <a:latin typeface="Corbel"/>
                <a:cs typeface="Corbel"/>
              </a:defRPr>
            </a:lvl2pPr>
            <a:lvl3pPr marL="1188720" indent="-274320">
              <a:spcAft>
                <a:spcPts val="600"/>
              </a:spcAft>
              <a:buClr>
                <a:schemeClr val="bg1"/>
              </a:buClr>
              <a:buFont typeface="Arial" charset="0"/>
              <a:buChar char="•"/>
              <a:defRPr sz="1800" spc="-30">
                <a:solidFill>
                  <a:schemeClr val="bg1"/>
                </a:solidFill>
                <a:latin typeface="Corbel"/>
                <a:cs typeface="Corbel"/>
              </a:defRPr>
            </a:lvl3pPr>
            <a:lvl4pPr marL="1600200" indent="-228600"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100000"/>
              <a:buFont typeface="Arial"/>
              <a:buChar char="•"/>
              <a:defRPr i="1" spc="-30">
                <a:solidFill>
                  <a:schemeClr val="bg1"/>
                </a:solidFill>
                <a:latin typeface="Corbel"/>
                <a:cs typeface="Corbel"/>
              </a:defRPr>
            </a:lvl4pPr>
            <a:lvl5pPr marL="2057400" indent="-228600"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5075" y="402024"/>
            <a:ext cx="9377328" cy="53195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3200"/>
              </a:lnSpc>
              <a:buFont typeface="Arial" charset="0"/>
              <a:buNone/>
              <a:defRPr sz="3000" b="1" i="0">
                <a:latin typeface="Corbel" charset="0"/>
                <a:ea typeface="Corbel" charset="0"/>
                <a:cs typeface="Corbe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48102" y="882842"/>
            <a:ext cx="9367422" cy="38360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52651883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Lef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659412" y="1432974"/>
            <a:ext cx="5246588" cy="4391753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latin typeface="Corbel"/>
                <a:cs typeface="Corbel"/>
              </a:defRPr>
            </a:lvl1pPr>
          </a:lstStyle>
          <a:p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1432975"/>
            <a:ext cx="4568200" cy="4391753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/>
          <p:cNvSpPr>
            <a:spLocks noGrp="1"/>
          </p:cNvSpPr>
          <p:nvPr>
            <p:ph idx="12"/>
          </p:nvPr>
        </p:nvSpPr>
        <p:spPr>
          <a:xfrm>
            <a:off x="247651" y="1719106"/>
            <a:ext cx="4046914" cy="4105621"/>
          </a:xfrm>
          <a:prstGeom prst="rect">
            <a:avLst/>
          </a:prstGeom>
        </p:spPr>
        <p:txBody>
          <a:bodyPr/>
          <a:lstStyle>
            <a:lvl1pPr marL="344488" indent="-344488">
              <a:spcBef>
                <a:spcPts val="1600"/>
              </a:spcBef>
              <a:spcAft>
                <a:spcPts val="600"/>
              </a:spcAft>
              <a:buClr>
                <a:srgbClr val="E02624"/>
              </a:buClr>
              <a:buSzPct val="90000"/>
              <a:buFontTx/>
              <a:buBlip>
                <a:blip r:embed="rId3"/>
              </a:buBlip>
              <a:tabLst/>
              <a:defRPr sz="2400" b="0" spc="-50" baseline="0">
                <a:solidFill>
                  <a:schemeClr val="bg1"/>
                </a:solidFill>
                <a:latin typeface="Corbel"/>
                <a:cs typeface="Corbel"/>
              </a:defRPr>
            </a:lvl1pPr>
            <a:lvl2pPr marL="822960" indent="-27432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charset="2"/>
              <a:buChar char="§"/>
              <a:tabLst/>
              <a:defRPr sz="2000" i="0" spc="-30" baseline="0">
                <a:solidFill>
                  <a:schemeClr val="bg1"/>
                </a:solidFill>
                <a:latin typeface="Corbel"/>
                <a:cs typeface="Corbel"/>
              </a:defRPr>
            </a:lvl2pPr>
            <a:lvl3pPr marL="1188720" indent="-274320">
              <a:spcAft>
                <a:spcPts val="600"/>
              </a:spcAft>
              <a:buClr>
                <a:schemeClr val="bg1"/>
              </a:buClr>
              <a:buFont typeface="Arial" charset="0"/>
              <a:buChar char="•"/>
              <a:defRPr sz="1800" spc="-30">
                <a:solidFill>
                  <a:schemeClr val="bg1"/>
                </a:solidFill>
                <a:latin typeface="Corbel"/>
                <a:cs typeface="Corbel"/>
              </a:defRPr>
            </a:lvl3pPr>
            <a:lvl4pPr marL="1600200" indent="-228600"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100000"/>
              <a:buFont typeface="Arial"/>
              <a:buChar char="•"/>
              <a:defRPr i="1" spc="-30">
                <a:solidFill>
                  <a:schemeClr val="bg1"/>
                </a:solidFill>
                <a:latin typeface="Corbel"/>
                <a:cs typeface="Corbel"/>
              </a:defRPr>
            </a:lvl4pPr>
            <a:lvl5pPr marL="2057400" indent="-228600"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5075" y="402024"/>
            <a:ext cx="9377328" cy="53195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3200"/>
              </a:lnSpc>
              <a:buFont typeface="Arial" charset="0"/>
              <a:buNone/>
              <a:defRPr sz="3000" b="1" i="0">
                <a:latin typeface="Corbel" charset="0"/>
                <a:ea typeface="Corbel" charset="0"/>
                <a:cs typeface="Corbe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48102" y="882842"/>
            <a:ext cx="9367422" cy="38360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16185071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Wide Righ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432974"/>
            <a:ext cx="3000935" cy="4391753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latin typeface="Corbel"/>
                <a:cs typeface="Corbel"/>
              </a:defRPr>
            </a:lvl1pPr>
          </a:lstStyle>
          <a:p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3154415" y="1432975"/>
            <a:ext cx="6751586" cy="4391753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Content Placeholder 2"/>
          <p:cNvSpPr>
            <a:spLocks noGrp="1"/>
          </p:cNvSpPr>
          <p:nvPr>
            <p:ph idx="15"/>
          </p:nvPr>
        </p:nvSpPr>
        <p:spPr>
          <a:xfrm>
            <a:off x="3321636" y="1726122"/>
            <a:ext cx="6336716" cy="4122122"/>
          </a:xfrm>
          <a:prstGeom prst="rect">
            <a:avLst/>
          </a:prstGeom>
        </p:spPr>
        <p:txBody>
          <a:bodyPr/>
          <a:lstStyle>
            <a:lvl1pPr marL="344488" indent="-344488">
              <a:spcBef>
                <a:spcPts val="1600"/>
              </a:spcBef>
              <a:spcAft>
                <a:spcPts val="600"/>
              </a:spcAft>
              <a:buClr>
                <a:schemeClr val="bg1"/>
              </a:buClr>
              <a:buSzPct val="95000"/>
              <a:buFontTx/>
              <a:buBlip>
                <a:blip r:embed="rId3"/>
              </a:buBlip>
              <a:tabLst/>
              <a:defRPr sz="2400" b="0" spc="-50" baseline="0">
                <a:solidFill>
                  <a:schemeClr val="bg1"/>
                </a:solidFill>
                <a:latin typeface="Corbel"/>
                <a:cs typeface="Corbel"/>
              </a:defRPr>
            </a:lvl1pPr>
            <a:lvl2pPr marL="822960" indent="-274320">
              <a:spcBef>
                <a:spcPts val="600"/>
              </a:spcBef>
              <a:buClr>
                <a:schemeClr val="bg1"/>
              </a:buClr>
              <a:buSzPct val="100000"/>
              <a:buFont typeface="Wingdings" charset="2"/>
              <a:buChar char="§"/>
              <a:tabLst/>
              <a:defRPr sz="2000" i="0" spc="-30" baseline="0">
                <a:solidFill>
                  <a:schemeClr val="bg1"/>
                </a:solidFill>
                <a:latin typeface="Corbel"/>
                <a:cs typeface="Corbel"/>
              </a:defRPr>
            </a:lvl2pPr>
            <a:lvl3pPr marL="1188720" indent="-274320">
              <a:buClr>
                <a:schemeClr val="bg1"/>
              </a:buClr>
              <a:buFont typeface="Arial" charset="0"/>
              <a:buChar char="•"/>
              <a:defRPr sz="1800" spc="-30">
                <a:solidFill>
                  <a:schemeClr val="bg1"/>
                </a:solidFill>
                <a:latin typeface="Corbel"/>
                <a:cs typeface="Corbel"/>
              </a:defRPr>
            </a:lvl3pPr>
            <a:lvl4pPr marL="1600200" indent="-228600">
              <a:buClr>
                <a:schemeClr val="bg1">
                  <a:lumMod val="50000"/>
                </a:schemeClr>
              </a:buClr>
              <a:buSzPct val="100000"/>
              <a:buFont typeface="Arial"/>
              <a:buChar char="•"/>
              <a:defRPr i="1" spc="-3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  <a:cs typeface="Corbel"/>
              </a:defRPr>
            </a:lvl4pPr>
            <a:lvl5pPr marL="2057400" indent="-228600"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5075" y="402024"/>
            <a:ext cx="9377328" cy="53195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3200"/>
              </a:lnSpc>
              <a:buFont typeface="Arial" charset="0"/>
              <a:buNone/>
              <a:defRPr sz="3000" b="1" i="0">
                <a:latin typeface="Corbel" charset="0"/>
                <a:ea typeface="Corbel" charset="0"/>
                <a:cs typeface="Corbe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48102" y="882842"/>
            <a:ext cx="9367422" cy="38360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123923814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Wide Lef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901705" y="1432974"/>
            <a:ext cx="3004295" cy="4391753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latin typeface="Corbel"/>
                <a:cs typeface="Corbel"/>
              </a:defRPr>
            </a:lvl1pPr>
          </a:lstStyle>
          <a:p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1432975"/>
            <a:ext cx="6818095" cy="4391753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>
            <a:off x="247649" y="1691038"/>
            <a:ext cx="6251203" cy="4157206"/>
          </a:xfrm>
          <a:prstGeom prst="rect">
            <a:avLst/>
          </a:prstGeom>
        </p:spPr>
        <p:txBody>
          <a:bodyPr/>
          <a:lstStyle>
            <a:lvl1pPr marL="344488" indent="-344488">
              <a:spcBef>
                <a:spcPts val="1600"/>
              </a:spcBef>
              <a:spcAft>
                <a:spcPts val="600"/>
              </a:spcAft>
              <a:buClr>
                <a:srgbClr val="E02624"/>
              </a:buClr>
              <a:buSzPct val="95000"/>
              <a:buFontTx/>
              <a:buBlip>
                <a:blip r:embed="rId3"/>
              </a:buBlip>
              <a:tabLst/>
              <a:defRPr sz="2400" b="0" spc="-50" baseline="0">
                <a:solidFill>
                  <a:srgbClr val="FFFFFF"/>
                </a:solidFill>
                <a:latin typeface="Corbel"/>
                <a:cs typeface="Corbel"/>
              </a:defRPr>
            </a:lvl1pPr>
            <a:lvl2pPr marL="822960" indent="-274320">
              <a:spcBef>
                <a:spcPts val="600"/>
              </a:spcBef>
              <a:buClr>
                <a:schemeClr val="bg1"/>
              </a:buClr>
              <a:buSzPct val="100000"/>
              <a:buFont typeface="Wingdings" charset="2"/>
              <a:buChar char="§"/>
              <a:tabLst/>
              <a:defRPr sz="2000" i="0" spc="-30" baseline="0">
                <a:solidFill>
                  <a:srgbClr val="FFFFFF"/>
                </a:solidFill>
                <a:latin typeface="Corbel"/>
                <a:cs typeface="Corbel"/>
              </a:defRPr>
            </a:lvl2pPr>
            <a:lvl3pPr marL="1188720" indent="-274320">
              <a:buClr>
                <a:schemeClr val="bg1"/>
              </a:buClr>
              <a:buFont typeface="Arial" charset="0"/>
              <a:buChar char="•"/>
              <a:defRPr sz="1800" spc="-30">
                <a:solidFill>
                  <a:srgbClr val="FFFFFF"/>
                </a:solidFill>
                <a:latin typeface="Corbel"/>
                <a:cs typeface="Corbel"/>
              </a:defRPr>
            </a:lvl3pPr>
            <a:lvl4pPr marL="1600200" indent="-228600">
              <a:buClr>
                <a:schemeClr val="bg1">
                  <a:lumMod val="50000"/>
                </a:schemeClr>
              </a:buClr>
              <a:buSzPct val="100000"/>
              <a:buFont typeface="Arial"/>
              <a:buChar char="•"/>
              <a:defRPr i="1" spc="-3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  <a:cs typeface="Corbel"/>
              </a:defRPr>
            </a:lvl4pPr>
            <a:lvl5pPr marL="2057400" indent="-228600"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5075" y="402024"/>
            <a:ext cx="9377328" cy="53195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3200"/>
              </a:lnSpc>
              <a:buFont typeface="Arial" charset="0"/>
              <a:buNone/>
              <a:defRPr sz="3000" b="1" i="0">
                <a:latin typeface="Corbel" charset="0"/>
                <a:ea typeface="Corbel" charset="0"/>
                <a:cs typeface="Corbe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48102" y="882842"/>
            <a:ext cx="9367422" cy="38360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266529586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Gray Righ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432974"/>
            <a:ext cx="5246588" cy="4391753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latin typeface="Corbel"/>
                <a:cs typeface="Corbel"/>
              </a:defRPr>
            </a:lvl1pPr>
          </a:lstStyle>
          <a:p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5337800" y="1432975"/>
            <a:ext cx="4568200" cy="439175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/>
          <p:cNvSpPr>
            <a:spLocks noGrp="1"/>
          </p:cNvSpPr>
          <p:nvPr>
            <p:ph idx="12"/>
          </p:nvPr>
        </p:nvSpPr>
        <p:spPr>
          <a:xfrm>
            <a:off x="5585451" y="1719106"/>
            <a:ext cx="4046914" cy="4105621"/>
          </a:xfrm>
          <a:prstGeom prst="rect">
            <a:avLst/>
          </a:prstGeom>
        </p:spPr>
        <p:txBody>
          <a:bodyPr/>
          <a:lstStyle>
            <a:lvl1pPr marL="344488" indent="-344488">
              <a:spcBef>
                <a:spcPts val="1600"/>
              </a:spcBef>
              <a:spcAft>
                <a:spcPts val="600"/>
              </a:spcAft>
              <a:buClr>
                <a:srgbClr val="E02624"/>
              </a:buClr>
              <a:buSzPct val="90000"/>
              <a:buFontTx/>
              <a:buBlip>
                <a:blip r:embed="rId3"/>
              </a:buBlip>
              <a:tabLst/>
              <a:defRPr sz="2400" b="0" spc="-50" baseline="0">
                <a:solidFill>
                  <a:schemeClr val="bg1"/>
                </a:solidFill>
                <a:latin typeface="Corbel"/>
                <a:cs typeface="Corbel"/>
              </a:defRPr>
            </a:lvl1pPr>
            <a:lvl2pPr marL="822960" indent="-27432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charset="2"/>
              <a:buChar char="§"/>
              <a:tabLst/>
              <a:defRPr sz="2000" i="0" spc="-30" baseline="0">
                <a:solidFill>
                  <a:schemeClr val="bg1"/>
                </a:solidFill>
                <a:latin typeface="Corbel"/>
                <a:cs typeface="Corbel"/>
              </a:defRPr>
            </a:lvl2pPr>
            <a:lvl3pPr marL="1188720" indent="-274320">
              <a:spcAft>
                <a:spcPts val="600"/>
              </a:spcAft>
              <a:buClr>
                <a:schemeClr val="bg1"/>
              </a:buClr>
              <a:buFont typeface="Arial" charset="0"/>
              <a:buChar char="•"/>
              <a:defRPr sz="1800" spc="-30">
                <a:solidFill>
                  <a:schemeClr val="bg1"/>
                </a:solidFill>
                <a:latin typeface="Corbel"/>
                <a:cs typeface="Corbel"/>
              </a:defRPr>
            </a:lvl3pPr>
            <a:lvl4pPr marL="1600200" indent="-228600"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100000"/>
              <a:buFont typeface="Arial"/>
              <a:buChar char="•"/>
              <a:defRPr i="1" spc="-30">
                <a:solidFill>
                  <a:schemeClr val="bg1"/>
                </a:solidFill>
                <a:latin typeface="Corbel"/>
                <a:cs typeface="Corbel"/>
              </a:defRPr>
            </a:lvl4pPr>
            <a:lvl5pPr marL="2057400" indent="-228600"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5075" y="402024"/>
            <a:ext cx="9377328" cy="53195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3200"/>
              </a:lnSpc>
              <a:buFont typeface="Arial" charset="0"/>
              <a:buNone/>
              <a:defRPr sz="3000" b="1" i="0">
                <a:latin typeface="Corbel" charset="0"/>
                <a:ea typeface="Corbel" charset="0"/>
                <a:cs typeface="Corbe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48102" y="882842"/>
            <a:ext cx="9367422" cy="38360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192325647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Gray Lef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659412" y="1432974"/>
            <a:ext cx="5246588" cy="4391753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latin typeface="Corbel"/>
                <a:cs typeface="Corbel"/>
              </a:defRPr>
            </a:lvl1pPr>
          </a:lstStyle>
          <a:p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1432975"/>
            <a:ext cx="4568200" cy="4391753"/>
          </a:xfrm>
          <a:prstGeom prst="rect">
            <a:avLst/>
          </a:prstGeom>
          <a:solidFill>
            <a:srgbClr val="818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/>
          <p:cNvSpPr>
            <a:spLocks noGrp="1"/>
          </p:cNvSpPr>
          <p:nvPr>
            <p:ph idx="12"/>
          </p:nvPr>
        </p:nvSpPr>
        <p:spPr>
          <a:xfrm>
            <a:off x="247651" y="1719106"/>
            <a:ext cx="4046914" cy="4105621"/>
          </a:xfrm>
          <a:prstGeom prst="rect">
            <a:avLst/>
          </a:prstGeom>
        </p:spPr>
        <p:txBody>
          <a:bodyPr/>
          <a:lstStyle>
            <a:lvl1pPr marL="344488" indent="-344488">
              <a:spcBef>
                <a:spcPts val="1600"/>
              </a:spcBef>
              <a:spcAft>
                <a:spcPts val="600"/>
              </a:spcAft>
              <a:buClr>
                <a:srgbClr val="E02624"/>
              </a:buClr>
              <a:buSzPct val="90000"/>
              <a:buFontTx/>
              <a:buBlip>
                <a:blip r:embed="rId3"/>
              </a:buBlip>
              <a:tabLst/>
              <a:defRPr sz="2400" b="0" spc="-50" baseline="0">
                <a:solidFill>
                  <a:schemeClr val="bg1"/>
                </a:solidFill>
                <a:latin typeface="Corbel"/>
                <a:cs typeface="Corbel"/>
              </a:defRPr>
            </a:lvl1pPr>
            <a:lvl2pPr marL="822960" indent="-274320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00000"/>
              <a:buFont typeface="Wingdings" charset="2"/>
              <a:buChar char="§"/>
              <a:tabLst/>
              <a:defRPr sz="2000" i="0" spc="-30" baseline="0">
                <a:solidFill>
                  <a:schemeClr val="bg1"/>
                </a:solidFill>
                <a:latin typeface="Corbel"/>
                <a:cs typeface="Corbel"/>
              </a:defRPr>
            </a:lvl2pPr>
            <a:lvl3pPr marL="1188720" indent="-274320">
              <a:spcAft>
                <a:spcPts val="600"/>
              </a:spcAft>
              <a:buClr>
                <a:schemeClr val="bg1"/>
              </a:buClr>
              <a:buFont typeface="Arial" charset="0"/>
              <a:buChar char="•"/>
              <a:defRPr sz="1800" spc="-30">
                <a:solidFill>
                  <a:schemeClr val="bg1"/>
                </a:solidFill>
                <a:latin typeface="Corbel"/>
                <a:cs typeface="Corbel"/>
              </a:defRPr>
            </a:lvl3pPr>
            <a:lvl4pPr marL="1600200" indent="-228600"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100000"/>
              <a:buFont typeface="Arial"/>
              <a:buChar char="•"/>
              <a:defRPr i="1" spc="-30">
                <a:solidFill>
                  <a:schemeClr val="bg1"/>
                </a:solidFill>
                <a:latin typeface="Corbel"/>
                <a:cs typeface="Corbel"/>
              </a:defRPr>
            </a:lvl4pPr>
            <a:lvl5pPr marL="2057400" indent="-228600"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5075" y="402024"/>
            <a:ext cx="9377328" cy="53195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3200"/>
              </a:lnSpc>
              <a:buFont typeface="Arial" charset="0"/>
              <a:buNone/>
              <a:defRPr sz="3000" b="1" i="0">
                <a:latin typeface="Corbel" charset="0"/>
                <a:ea typeface="Corbel" charset="0"/>
                <a:cs typeface="Corbe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48102" y="882842"/>
            <a:ext cx="9367422" cy="38360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157890337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Gray Wide Righ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432974"/>
            <a:ext cx="3078404" cy="4391753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latin typeface="Corbel"/>
                <a:cs typeface="Corbel"/>
              </a:defRPr>
            </a:lvl1pPr>
          </a:lstStyle>
          <a:p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3154415" y="1432975"/>
            <a:ext cx="6751586" cy="4391753"/>
          </a:xfrm>
          <a:prstGeom prst="rect">
            <a:avLst/>
          </a:prstGeom>
          <a:solidFill>
            <a:srgbClr val="818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Content Placeholder 2"/>
          <p:cNvSpPr>
            <a:spLocks noGrp="1"/>
          </p:cNvSpPr>
          <p:nvPr>
            <p:ph idx="15"/>
          </p:nvPr>
        </p:nvSpPr>
        <p:spPr>
          <a:xfrm>
            <a:off x="3321636" y="1726122"/>
            <a:ext cx="6336716" cy="4122122"/>
          </a:xfrm>
          <a:prstGeom prst="rect">
            <a:avLst/>
          </a:prstGeom>
        </p:spPr>
        <p:txBody>
          <a:bodyPr/>
          <a:lstStyle>
            <a:lvl1pPr marL="344488" indent="-344488">
              <a:spcBef>
                <a:spcPts val="1600"/>
              </a:spcBef>
              <a:spcAft>
                <a:spcPts val="600"/>
              </a:spcAft>
              <a:buClr>
                <a:schemeClr val="bg1"/>
              </a:buClr>
              <a:buSzPct val="95000"/>
              <a:buFontTx/>
              <a:buBlip>
                <a:blip r:embed="rId3"/>
              </a:buBlip>
              <a:tabLst/>
              <a:defRPr sz="2400" b="0" spc="-50" baseline="0">
                <a:solidFill>
                  <a:schemeClr val="bg1"/>
                </a:solidFill>
                <a:latin typeface="Corbel"/>
                <a:cs typeface="Corbel"/>
              </a:defRPr>
            </a:lvl1pPr>
            <a:lvl2pPr marL="822960" indent="-274320">
              <a:spcBef>
                <a:spcPts val="600"/>
              </a:spcBef>
              <a:buClr>
                <a:schemeClr val="bg1"/>
              </a:buClr>
              <a:buSzPct val="100000"/>
              <a:buFont typeface="Wingdings" charset="2"/>
              <a:buChar char="§"/>
              <a:tabLst/>
              <a:defRPr sz="2000" i="0" spc="-30" baseline="0">
                <a:solidFill>
                  <a:schemeClr val="bg1"/>
                </a:solidFill>
                <a:latin typeface="Corbel"/>
                <a:cs typeface="Corbel"/>
              </a:defRPr>
            </a:lvl2pPr>
            <a:lvl3pPr marL="1188720" indent="-274320">
              <a:buClr>
                <a:schemeClr val="bg1"/>
              </a:buClr>
              <a:buFont typeface="Arial" charset="0"/>
              <a:buChar char="•"/>
              <a:defRPr sz="1800" spc="-30">
                <a:solidFill>
                  <a:schemeClr val="bg1"/>
                </a:solidFill>
                <a:latin typeface="Corbel"/>
                <a:cs typeface="Corbel"/>
              </a:defRPr>
            </a:lvl3pPr>
            <a:lvl4pPr marL="1600200" indent="-228600">
              <a:buClr>
                <a:schemeClr val="bg1">
                  <a:lumMod val="50000"/>
                </a:schemeClr>
              </a:buClr>
              <a:buSzPct val="100000"/>
              <a:buFont typeface="Arial"/>
              <a:buChar char="•"/>
              <a:defRPr i="1" spc="-3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  <a:cs typeface="Corbel"/>
              </a:defRPr>
            </a:lvl4pPr>
            <a:lvl5pPr marL="2057400" indent="-228600"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5075" y="402024"/>
            <a:ext cx="9377328" cy="53195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3200"/>
              </a:lnSpc>
              <a:buFont typeface="Arial" charset="0"/>
              <a:buNone/>
              <a:defRPr sz="3000" b="1" i="0">
                <a:latin typeface="Corbel" charset="0"/>
                <a:ea typeface="Corbel" charset="0"/>
                <a:cs typeface="Corbe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48102" y="882842"/>
            <a:ext cx="9367422" cy="38360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8728655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Gray Wide Lef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901705" y="1432974"/>
            <a:ext cx="3004295" cy="4391753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latin typeface="Corbel"/>
                <a:cs typeface="Corbel"/>
              </a:defRPr>
            </a:lvl1pPr>
          </a:lstStyle>
          <a:p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1432974"/>
            <a:ext cx="6818095" cy="4391753"/>
          </a:xfrm>
          <a:prstGeom prst="rect">
            <a:avLst/>
          </a:prstGeom>
          <a:solidFill>
            <a:srgbClr val="818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>
            <a:off x="247649" y="1691038"/>
            <a:ext cx="6251203" cy="4157206"/>
          </a:xfrm>
          <a:prstGeom prst="rect">
            <a:avLst/>
          </a:prstGeom>
        </p:spPr>
        <p:txBody>
          <a:bodyPr/>
          <a:lstStyle>
            <a:lvl1pPr marL="344488" indent="-344488">
              <a:spcBef>
                <a:spcPts val="1600"/>
              </a:spcBef>
              <a:spcAft>
                <a:spcPts val="600"/>
              </a:spcAft>
              <a:buClr>
                <a:srgbClr val="E02624"/>
              </a:buClr>
              <a:buSzPct val="95000"/>
              <a:buFontTx/>
              <a:buBlip>
                <a:blip r:embed="rId3"/>
              </a:buBlip>
              <a:tabLst/>
              <a:defRPr sz="2400" b="0" spc="-50" baseline="0">
                <a:solidFill>
                  <a:srgbClr val="FFFFFF"/>
                </a:solidFill>
                <a:latin typeface="Corbel"/>
                <a:cs typeface="Corbel"/>
              </a:defRPr>
            </a:lvl1pPr>
            <a:lvl2pPr marL="822960" indent="-274320">
              <a:spcBef>
                <a:spcPts val="600"/>
              </a:spcBef>
              <a:buClr>
                <a:schemeClr val="bg1"/>
              </a:buClr>
              <a:buSzPct val="100000"/>
              <a:buFont typeface="Wingdings" charset="2"/>
              <a:buChar char="§"/>
              <a:tabLst/>
              <a:defRPr sz="2000" i="0" spc="-30" baseline="0">
                <a:solidFill>
                  <a:srgbClr val="FFFFFF"/>
                </a:solidFill>
                <a:latin typeface="Corbel"/>
                <a:cs typeface="Corbel"/>
              </a:defRPr>
            </a:lvl2pPr>
            <a:lvl3pPr marL="1188720" indent="-274320">
              <a:buClr>
                <a:schemeClr val="bg1"/>
              </a:buClr>
              <a:buFont typeface="Arial" charset="0"/>
              <a:buChar char="•"/>
              <a:defRPr sz="1800" spc="-30">
                <a:solidFill>
                  <a:srgbClr val="FFFFFF"/>
                </a:solidFill>
                <a:latin typeface="Corbel"/>
                <a:cs typeface="Corbel"/>
              </a:defRPr>
            </a:lvl3pPr>
            <a:lvl4pPr marL="1600200" indent="-228600">
              <a:buClr>
                <a:schemeClr val="bg1">
                  <a:lumMod val="50000"/>
                </a:schemeClr>
              </a:buClr>
              <a:buSzPct val="100000"/>
              <a:buFont typeface="Arial"/>
              <a:buChar char="•"/>
              <a:defRPr i="1" spc="-30">
                <a:solidFill>
                  <a:schemeClr val="tx1">
                    <a:lumMod val="75000"/>
                    <a:lumOff val="25000"/>
                  </a:schemeClr>
                </a:solidFill>
                <a:latin typeface="Corbel"/>
                <a:cs typeface="Corbel"/>
              </a:defRPr>
            </a:lvl4pPr>
            <a:lvl5pPr marL="2057400" indent="-228600"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5075" y="402024"/>
            <a:ext cx="9377328" cy="53195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3200"/>
              </a:lnSpc>
              <a:buFont typeface="Arial" charset="0"/>
              <a:buNone/>
              <a:defRPr sz="3000" b="1" i="0">
                <a:latin typeface="Corbel" charset="0"/>
                <a:ea typeface="Corbel" charset="0"/>
                <a:cs typeface="Corbe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48102" y="882842"/>
            <a:ext cx="9367422" cy="38360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397589079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Up Picture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906000" cy="5824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660620" y="470648"/>
            <a:ext cx="3004295" cy="528989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latin typeface="Corbel"/>
                <a:cs typeface="Corbel"/>
              </a:defRPr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3454961" y="470648"/>
            <a:ext cx="3004295" cy="528989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latin typeface="Corbel"/>
                <a:cs typeface="Corbel"/>
              </a:defRPr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249301" y="470648"/>
            <a:ext cx="3004295" cy="528989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latin typeface="Corbel"/>
                <a:cs typeface="Corbel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666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52295-23C5-4FFB-A457-92F516A5109B}" type="datetime1">
              <a:rPr lang="en-US" smtClean="0"/>
              <a:t>4/3/2018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Improving our Performance - March 2014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FD489-2607-4DA7-A8F4-904A7D0A8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14585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Up Picture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906000" cy="5824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426158" y="470647"/>
            <a:ext cx="2238756" cy="528989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latin typeface="Corbel"/>
                <a:cs typeface="Corbel"/>
              </a:defRPr>
            </a:lvl1pPr>
          </a:lstStyle>
          <a:p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5033873" y="470647"/>
            <a:ext cx="2238756" cy="528989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latin typeface="Corbel"/>
                <a:cs typeface="Corbel"/>
              </a:defRPr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249301" y="470647"/>
            <a:ext cx="2238756" cy="528989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latin typeface="Corbel"/>
                <a:cs typeface="Corbel"/>
              </a:defRPr>
            </a:lvl1pPr>
          </a:lstStyle>
          <a:p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2641587" y="470647"/>
            <a:ext cx="2238756" cy="528989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latin typeface="Corbel"/>
                <a:cs typeface="Corbel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80247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Up Picture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906000" cy="5824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660620" y="470648"/>
            <a:ext cx="3004295" cy="2556017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latin typeface="Corbel"/>
                <a:cs typeface="Corbel"/>
              </a:defRPr>
            </a:lvl1pPr>
          </a:lstStyle>
          <a:p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3454961" y="470648"/>
            <a:ext cx="3004295" cy="2556017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latin typeface="Corbel"/>
                <a:cs typeface="Corbel"/>
              </a:defRPr>
            </a:lvl1pPr>
          </a:lstStyle>
          <a:p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249301" y="470648"/>
            <a:ext cx="3004295" cy="2556017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latin typeface="Corbel"/>
                <a:cs typeface="Corbel"/>
              </a:defRPr>
            </a:lvl1pPr>
          </a:lstStyle>
          <a:p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6660620" y="3191256"/>
            <a:ext cx="3004295" cy="256928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latin typeface="Corbel"/>
                <a:cs typeface="Corbel"/>
              </a:defRPr>
            </a:lvl1pPr>
          </a:lstStyle>
          <a:p>
            <a:endParaRPr lang="en-US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3454961" y="3191256"/>
            <a:ext cx="3004295" cy="256928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latin typeface="Corbel"/>
                <a:cs typeface="Corbel"/>
              </a:defRPr>
            </a:lvl1pPr>
          </a:lstStyle>
          <a:p>
            <a:endParaRPr lang="en-US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249301" y="3191256"/>
            <a:ext cx="3004295" cy="256928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latin typeface="Corbel"/>
                <a:cs typeface="Corbel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82021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-Up Picture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906000" cy="5824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426158" y="470647"/>
            <a:ext cx="2238756" cy="256516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latin typeface="Corbel"/>
                <a:cs typeface="Corbel"/>
              </a:defRPr>
            </a:lvl1pPr>
          </a:lstStyle>
          <a:p>
            <a:endParaRPr 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5033873" y="470647"/>
            <a:ext cx="2238756" cy="256516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latin typeface="Corbel"/>
                <a:cs typeface="Corbel"/>
              </a:defRPr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249301" y="470647"/>
            <a:ext cx="2238756" cy="256516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latin typeface="Corbel"/>
                <a:cs typeface="Corbel"/>
              </a:defRPr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2641587" y="470647"/>
            <a:ext cx="2238756" cy="256516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latin typeface="Corbel"/>
                <a:cs typeface="Corbel"/>
              </a:defRPr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7426158" y="3163825"/>
            <a:ext cx="2238756" cy="2596713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latin typeface="Corbel"/>
                <a:cs typeface="Corbel"/>
              </a:defRPr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5033873" y="3163825"/>
            <a:ext cx="2238756" cy="2596713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latin typeface="Corbel"/>
                <a:cs typeface="Corbel"/>
              </a:defRPr>
            </a:lvl1pPr>
          </a:lstStyle>
          <a:p>
            <a:endParaRPr lang="en-US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49301" y="3163825"/>
            <a:ext cx="2238756" cy="2596713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latin typeface="Corbel"/>
                <a:cs typeface="Corbel"/>
              </a:defRPr>
            </a:lvl1pPr>
          </a:lstStyle>
          <a:p>
            <a:endParaRPr lang="en-US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2641587" y="3163825"/>
            <a:ext cx="2238756" cy="2596713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latin typeface="Corbel"/>
                <a:cs typeface="Corbel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74676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26628216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152400"/>
            <a:ext cx="8915400" cy="715962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85A36-2DCF-42C4-9E23-146EC3DF33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49728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2000" y="287999"/>
            <a:ext cx="9282000" cy="720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12000" y="1008000"/>
            <a:ext cx="9282000" cy="505639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  <a:p>
            <a:pPr lvl="5"/>
            <a:r>
              <a:rPr lang="fr-FR"/>
              <a:t>Sixième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646973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646973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82D492-4AD0-4E5F-9847-F16B70FDC9C1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7436275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apositive de couvertur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4"/>
          <p:cNvSpPr>
            <a:spLocks noChangeArrowheads="1"/>
          </p:cNvSpPr>
          <p:nvPr userDrawn="1"/>
        </p:nvSpPr>
        <p:spPr bwMode="gray">
          <a:xfrm>
            <a:off x="-2146299" y="2582866"/>
            <a:ext cx="1941644" cy="1326105"/>
          </a:xfrm>
          <a:prstGeom prst="homePlate">
            <a:avLst>
              <a:gd name="adj" fmla="val 20721"/>
            </a:avLst>
          </a:prstGeom>
          <a:solidFill>
            <a:srgbClr val="4B4E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Geneva" pitchFamily="12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Geneva" pitchFamily="12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Geneva" pitchFamily="12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Geneva" pitchFamily="12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Geneva" pitchFamily="12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pitchFamily="12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pitchFamily="12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pitchFamily="12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pitchFamily="12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fr-FR" altLang="fr-FR" sz="1200">
                <a:solidFill>
                  <a:prstClr val="white"/>
                </a:solidFill>
                <a:cs typeface="Arial" charset="0"/>
              </a:rPr>
              <a:t>To change the picture, delete it then insert the one you want on the dedicated location or click on the icon at the center</a:t>
            </a: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87024" y="4546590"/>
            <a:ext cx="8576027" cy="797985"/>
          </a:xfrm>
        </p:spPr>
        <p:txBody>
          <a:bodyPr anchor="b">
            <a:normAutofit/>
          </a:bodyPr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87024" y="5350920"/>
            <a:ext cx="8576027" cy="406401"/>
          </a:xfrm>
        </p:spPr>
        <p:txBody>
          <a:bodyPr/>
          <a:lstStyle>
            <a:lvl1pPr marL="0" indent="0" algn="l">
              <a:buNone/>
              <a:defRPr sz="2000" b="0">
                <a:solidFill>
                  <a:schemeClr val="bg2"/>
                </a:solidFill>
              </a:defRPr>
            </a:lvl1pPr>
            <a:lvl2pPr marL="457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5" name="Espace réservé pour une image  7"/>
          <p:cNvSpPr>
            <a:spLocks noGrp="1"/>
          </p:cNvSpPr>
          <p:nvPr>
            <p:ph type="pic" sz="quarter" idx="10"/>
          </p:nvPr>
        </p:nvSpPr>
        <p:spPr>
          <a:xfrm>
            <a:off x="0" y="1592265"/>
            <a:ext cx="9906000" cy="2889250"/>
          </a:xfrm>
          <a:prstGeom prst="rect">
            <a:avLst/>
          </a:prstGeom>
        </p:spPr>
        <p:txBody>
          <a:bodyPr rtlCol="0"/>
          <a:lstStyle/>
          <a:p>
            <a:pPr lvl="0"/>
            <a:endParaRPr lang="fr-FR" noProof="0"/>
          </a:p>
        </p:txBody>
      </p:sp>
      <p:sp>
        <p:nvSpPr>
          <p:cNvPr id="6" name="Espace réservé pour une image  13"/>
          <p:cNvSpPr>
            <a:spLocks noGrp="1"/>
          </p:cNvSpPr>
          <p:nvPr>
            <p:ph type="pic" sz="quarter" idx="12"/>
          </p:nvPr>
        </p:nvSpPr>
        <p:spPr>
          <a:xfrm>
            <a:off x="6872571" y="1592265"/>
            <a:ext cx="3042311" cy="288925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baseline="0"/>
            </a:lvl1pPr>
          </a:lstStyle>
          <a:p>
            <a:pPr lvl="0"/>
            <a:r>
              <a:rPr lang="fr-FR" noProof="0"/>
              <a:t>Faire glisser l'image vers l'espace réservé ou cliquer sur l'icône pour l'ajouter</a:t>
            </a:r>
          </a:p>
        </p:txBody>
      </p:sp>
    </p:spTree>
    <p:extLst>
      <p:ext uri="{BB962C8B-B14F-4D97-AF65-F5344CB8AC3E}">
        <p14:creationId xmlns:p14="http://schemas.microsoft.com/office/powerpoint/2010/main" val="1545696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image" Target="../media/image6.png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26" Type="http://schemas.openxmlformats.org/officeDocument/2006/relationships/slideLayout" Target="../slideLayouts/slideLayout75.xml"/><Relationship Id="rId39" Type="http://schemas.openxmlformats.org/officeDocument/2006/relationships/slideLayout" Target="../slideLayouts/slideLayout88.xml"/><Relationship Id="rId21" Type="http://schemas.openxmlformats.org/officeDocument/2006/relationships/slideLayout" Target="../slideLayouts/slideLayout70.xml"/><Relationship Id="rId34" Type="http://schemas.openxmlformats.org/officeDocument/2006/relationships/slideLayout" Target="../slideLayouts/slideLayout83.xml"/><Relationship Id="rId42" Type="http://schemas.openxmlformats.org/officeDocument/2006/relationships/slideLayout" Target="../slideLayouts/slideLayout91.xml"/><Relationship Id="rId47" Type="http://schemas.openxmlformats.org/officeDocument/2006/relationships/slideLayout" Target="../slideLayouts/slideLayout96.xml"/><Relationship Id="rId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9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73.xml"/><Relationship Id="rId32" Type="http://schemas.openxmlformats.org/officeDocument/2006/relationships/slideLayout" Target="../slideLayouts/slideLayout81.xml"/><Relationship Id="rId37" Type="http://schemas.openxmlformats.org/officeDocument/2006/relationships/slideLayout" Target="../slideLayouts/slideLayout86.xml"/><Relationship Id="rId40" Type="http://schemas.openxmlformats.org/officeDocument/2006/relationships/slideLayout" Target="../slideLayouts/slideLayout89.xml"/><Relationship Id="rId45" Type="http://schemas.openxmlformats.org/officeDocument/2006/relationships/slideLayout" Target="../slideLayouts/slideLayout94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28" Type="http://schemas.openxmlformats.org/officeDocument/2006/relationships/slideLayout" Target="../slideLayouts/slideLayout77.xml"/><Relationship Id="rId36" Type="http://schemas.openxmlformats.org/officeDocument/2006/relationships/slideLayout" Target="../slideLayouts/slideLayout85.xml"/><Relationship Id="rId49" Type="http://schemas.openxmlformats.org/officeDocument/2006/relationships/image" Target="../media/image10.png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31" Type="http://schemas.openxmlformats.org/officeDocument/2006/relationships/slideLayout" Target="../slideLayouts/slideLayout80.xml"/><Relationship Id="rId44" Type="http://schemas.openxmlformats.org/officeDocument/2006/relationships/slideLayout" Target="../slideLayouts/slideLayout93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Relationship Id="rId27" Type="http://schemas.openxmlformats.org/officeDocument/2006/relationships/slideLayout" Target="../slideLayouts/slideLayout76.xml"/><Relationship Id="rId30" Type="http://schemas.openxmlformats.org/officeDocument/2006/relationships/slideLayout" Target="../slideLayouts/slideLayout79.xml"/><Relationship Id="rId35" Type="http://schemas.openxmlformats.org/officeDocument/2006/relationships/slideLayout" Target="../slideLayouts/slideLayout84.xml"/><Relationship Id="rId43" Type="http://schemas.openxmlformats.org/officeDocument/2006/relationships/slideLayout" Target="../slideLayouts/slideLayout92.xml"/><Relationship Id="rId48" Type="http://schemas.openxmlformats.org/officeDocument/2006/relationships/theme" Target="../theme/theme4.xml"/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slideLayout" Target="../slideLayouts/slideLayout74.xml"/><Relationship Id="rId33" Type="http://schemas.openxmlformats.org/officeDocument/2006/relationships/slideLayout" Target="../slideLayouts/slideLayout82.xml"/><Relationship Id="rId38" Type="http://schemas.openxmlformats.org/officeDocument/2006/relationships/slideLayout" Target="../slideLayouts/slideLayout87.xml"/><Relationship Id="rId46" Type="http://schemas.openxmlformats.org/officeDocument/2006/relationships/slideLayout" Target="../slideLayouts/slideLayout95.xml"/><Relationship Id="rId20" Type="http://schemas.openxmlformats.org/officeDocument/2006/relationships/slideLayout" Target="../slideLayouts/slideLayout69.xml"/><Relationship Id="rId41" Type="http://schemas.openxmlformats.org/officeDocument/2006/relationships/slideLayout" Target="../slideLayouts/slideLayout90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marL="1143000" lvl="2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-"/>
            </a:pPr>
            <a:r>
              <a:rPr lang="en-US" noProof="0"/>
              <a:t>Fourth level</a:t>
            </a:r>
          </a:p>
          <a:p>
            <a:pPr marL="1143000" lvl="2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-"/>
            </a:pPr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19A974-6495-4129-8300-E06D3EDAE436}" type="datetime1">
              <a:rPr lang="en-US" smtClean="0"/>
              <a:t>4/3/2018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Improving our Performance - March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1FD489-2607-4DA7-A8F4-904A7D0A8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135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3" r:id="rId13"/>
    <p:sldLayoutId id="2147483665" r:id="rId14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lang="en-US" sz="3200" kern="1200" dirty="0" smtClean="0">
          <a:solidFill>
            <a:srgbClr val="4B4E5E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ingdings" pitchFamily="2" charset="2"/>
        <a:buChar char="§"/>
        <a:defRPr sz="1800"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4B4E5E"/>
        </a:buClr>
        <a:buSzPct val="100000"/>
        <a:buFont typeface="Arial Black" pitchFamily="34" charset="0"/>
        <a:buChar char="&gt;"/>
        <a:defRPr sz="1400" kern="1200">
          <a:solidFill>
            <a:srgbClr val="4B4E5E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-"/>
        <a:defRPr lang="en-US" sz="1200" kern="1200" dirty="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lang="en-US" sz="1200" kern="1200" dirty="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30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652DA-93E7-4489-8B85-577CD6C07F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 2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733" y="6289677"/>
            <a:ext cx="8778963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7816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80" r:id="rId12"/>
    <p:sldLayoutId id="2147483681" r:id="rId13"/>
    <p:sldLayoutId id="2147483759" r:id="rId1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8" descr="baseline-2.png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84" y="6289676"/>
            <a:ext cx="928343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311284" y="274639"/>
            <a:ext cx="928343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11284" y="995364"/>
            <a:ext cx="9283435" cy="50688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  <a:p>
            <a:pPr lvl="5"/>
            <a:r>
              <a:rPr lang="fr-FR" dirty="0"/>
              <a:t>Sixième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258440" y="6243638"/>
            <a:ext cx="734352" cy="11271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bg2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fr-FR" dirty="0"/>
              <a:t>Sept. 2017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5040710" y="6243638"/>
            <a:ext cx="3136900" cy="11271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800" b="1" cap="all">
                <a:solidFill>
                  <a:schemeClr val="bg2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fr-FR"/>
              <a:t>Vivaldi Management presentation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161331" y="6243638"/>
            <a:ext cx="433388" cy="11271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rgbClr val="646973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fld id="{C587910B-0EC4-7F4A-979F-32CBFA8542F6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45081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3" r:id="rId17"/>
    <p:sldLayoutId id="2147483704" r:id="rId18"/>
    <p:sldLayoutId id="2147483707" r:id="rId19"/>
    <p:sldLayoutId id="2147483708" r:id="rId20"/>
    <p:sldLayoutId id="2147483709" r:id="rId21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tx2"/>
          </a:solidFill>
          <a:latin typeface="+mj-lt"/>
          <a:ea typeface="Geneva" charset="0"/>
          <a:cs typeface="Geneva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Geneva" charset="0"/>
          <a:cs typeface="Geneva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Geneva" charset="0"/>
          <a:cs typeface="Geneva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Geneva" charset="0"/>
          <a:cs typeface="Geneva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Geneva" charset="0"/>
          <a:cs typeface="Geneva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Geneva" charset="0"/>
          <a:cs typeface="Geneva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Geneva" charset="0"/>
          <a:cs typeface="Geneva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Geneva" charset="0"/>
          <a:cs typeface="Geneva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Geneva" charset="0"/>
          <a:cs typeface="Geneva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b="1" kern="1200">
          <a:solidFill>
            <a:schemeClr val="tx1"/>
          </a:solidFill>
          <a:latin typeface="Arial"/>
          <a:ea typeface="Geneva" charset="0"/>
          <a:cs typeface="Arial"/>
        </a:defRPr>
      </a:lvl1pPr>
      <a:lvl2pPr marL="269875" indent="-176213" algn="l" defTabSz="457200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●"/>
        <a:defRPr sz="1400" kern="1200">
          <a:solidFill>
            <a:schemeClr val="tx1"/>
          </a:solidFill>
          <a:latin typeface="Arial"/>
          <a:ea typeface="Geneva" charset="0"/>
          <a:cs typeface="Arial"/>
        </a:defRPr>
      </a:lvl2pPr>
      <a:lvl3pPr marL="627063" indent="-160338" algn="l" defTabSz="457200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Lucida Grande" charset="0"/>
        <a:buChar char="■"/>
        <a:defRPr sz="1200" kern="1200">
          <a:solidFill>
            <a:schemeClr val="tx1"/>
          </a:solidFill>
          <a:latin typeface="Arial"/>
          <a:ea typeface="Geneva" charset="0"/>
          <a:cs typeface="Arial"/>
        </a:defRPr>
      </a:lvl3pPr>
      <a:lvl4pPr marL="804863" indent="-160338" algn="l" defTabSz="457200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–"/>
        <a:defRPr sz="1000" i="1" kern="1200">
          <a:solidFill>
            <a:schemeClr val="tx1"/>
          </a:solidFill>
          <a:latin typeface="Arial"/>
          <a:ea typeface="Geneva" charset="0"/>
          <a:cs typeface="Arial"/>
        </a:defRPr>
      </a:lvl4pPr>
      <a:lvl5pPr marL="1074738" indent="-177800" algn="l" defTabSz="457200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Lucida Grande" charset="0"/>
        <a:buChar char="⁃"/>
        <a:defRPr sz="900" i="1" kern="1200">
          <a:solidFill>
            <a:schemeClr val="tx1"/>
          </a:solidFill>
          <a:latin typeface="Arial"/>
          <a:ea typeface="Geneva" charset="0"/>
          <a:cs typeface="Arial"/>
        </a:defRPr>
      </a:lvl5pPr>
      <a:lvl6pPr marL="1346200" indent="-187325" algn="l" defTabSz="457200" rtl="0" eaLnBrk="1" latinLnBrk="0" hangingPunct="1">
        <a:spcBef>
          <a:spcPct val="20000"/>
        </a:spcBef>
        <a:buFont typeface="Lucida Grande"/>
        <a:buChar char="-"/>
        <a:defRPr sz="800" i="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3C105B-C142-44FC-BB58-4447D06D93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9507" y="6477120"/>
            <a:ext cx="431051" cy="380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13D145-FA21-4314-9A77-150CE4E2492E}" type="slidenum">
              <a:rPr lang="en-US" smtClean="0"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E29E9B-0B38-493D-B568-BF28D3E7CF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675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  <p:sldLayoutId id="2147483730" r:id="rId19"/>
    <p:sldLayoutId id="2147483731" r:id="rId20"/>
    <p:sldLayoutId id="2147483732" r:id="rId21"/>
    <p:sldLayoutId id="2147483733" r:id="rId22"/>
    <p:sldLayoutId id="2147483734" r:id="rId23"/>
    <p:sldLayoutId id="2147483735" r:id="rId24"/>
    <p:sldLayoutId id="2147483736" r:id="rId25"/>
    <p:sldLayoutId id="2147483737" r:id="rId26"/>
    <p:sldLayoutId id="2147483738" r:id="rId27"/>
    <p:sldLayoutId id="2147483739" r:id="rId28"/>
    <p:sldLayoutId id="2147483740" r:id="rId29"/>
    <p:sldLayoutId id="2147483741" r:id="rId30"/>
    <p:sldLayoutId id="2147483742" r:id="rId31"/>
    <p:sldLayoutId id="2147483743" r:id="rId32"/>
    <p:sldLayoutId id="2147483744" r:id="rId33"/>
    <p:sldLayoutId id="2147483745" r:id="rId34"/>
    <p:sldLayoutId id="2147483746" r:id="rId35"/>
    <p:sldLayoutId id="2147483747" r:id="rId36"/>
    <p:sldLayoutId id="2147483748" r:id="rId37"/>
    <p:sldLayoutId id="2147483749" r:id="rId38"/>
    <p:sldLayoutId id="2147483750" r:id="rId39"/>
    <p:sldLayoutId id="2147483751" r:id="rId40"/>
    <p:sldLayoutId id="2147483752" r:id="rId41"/>
    <p:sldLayoutId id="2147483753" r:id="rId42"/>
    <p:sldLayoutId id="2147483754" r:id="rId43"/>
    <p:sldLayoutId id="2147483755" r:id="rId44"/>
    <p:sldLayoutId id="2147483756" r:id="rId45"/>
    <p:sldLayoutId id="2147483757" r:id="rId46"/>
    <p:sldLayoutId id="2147483758" r:id="rId47"/>
  </p:sldLayoutIdLst>
  <p:hf hdr="0" ftr="0" dt="0"/>
  <p:txStyles>
    <p:titleStyle>
      <a:lvl1pPr marL="0" marR="0" indent="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kern="1200" baseline="0">
          <a:solidFill>
            <a:schemeClr val="tx1"/>
          </a:solidFill>
          <a:latin typeface="Corbel"/>
          <a:ea typeface="+mj-ea"/>
          <a:cs typeface="Corbel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Century Gothic Regular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entury Gothic Regular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entury Gothic Regular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entury Gothic Regular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entury Gothic Regular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12" Type="http://schemas.openxmlformats.org/officeDocument/2006/relationships/image" Target="../media/image44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9.png"/><Relationship Id="rId11" Type="http://schemas.openxmlformats.org/officeDocument/2006/relationships/hyperlink" Target="https://www.youtube.com/watch?v=aECVHFxdEik&amp;list=PLKzEXsaGtFiUZuZf-q7KeGWrQZwzWKnGD" TargetMode="External"/><Relationship Id="rId5" Type="http://schemas.openxmlformats.org/officeDocument/2006/relationships/image" Target="../media/image38.jpe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6.gif"/><Relationship Id="rId5" Type="http://schemas.openxmlformats.org/officeDocument/2006/relationships/image" Target="../media/image55.gif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/>
          <a:srcRect t="23455" r="40000"/>
          <a:stretch/>
        </p:blipFill>
        <p:spPr>
          <a:xfrm>
            <a:off x="4152900" y="450476"/>
            <a:ext cx="5494999" cy="5281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itre 12"/>
          <p:cNvSpPr>
            <a:spLocks noGrp="1"/>
          </p:cNvSpPr>
          <p:nvPr>
            <p:ph type="ctrTitle"/>
          </p:nvPr>
        </p:nvSpPr>
        <p:spPr>
          <a:xfrm>
            <a:off x="-38100" y="2281451"/>
            <a:ext cx="4191000" cy="1118255"/>
          </a:xfrm>
        </p:spPr>
        <p:txBody>
          <a:bodyPr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4000" dirty="0">
                <a:solidFill>
                  <a:schemeClr val="tx1"/>
                </a:solidFill>
              </a:rPr>
              <a:t>Smart Transportation</a:t>
            </a:r>
          </a:p>
        </p:txBody>
      </p:sp>
      <p:sp>
        <p:nvSpPr>
          <p:cNvPr id="14" name="Sous-titre 13"/>
          <p:cNvSpPr>
            <a:spLocks noGrp="1"/>
          </p:cNvSpPr>
          <p:nvPr>
            <p:ph type="subTitle" idx="1"/>
          </p:nvPr>
        </p:nvSpPr>
        <p:spPr>
          <a:xfrm>
            <a:off x="8965" y="4267200"/>
            <a:ext cx="3789666" cy="1385864"/>
          </a:xfrm>
        </p:spPr>
        <p:txBody>
          <a:bodyPr/>
          <a:lstStyle/>
          <a:p>
            <a:pPr>
              <a:lnSpc>
                <a:spcPts val="4800"/>
              </a:lnSpc>
              <a:spcBef>
                <a:spcPts val="0"/>
              </a:spcBef>
            </a:pPr>
            <a:r>
              <a:rPr lang="en-US" sz="4800" b="0" dirty="0">
                <a:solidFill>
                  <a:srgbClr val="FF0000"/>
                </a:solidFill>
                <a:cs typeface="Arial" pitchFamily="34" charset="0"/>
              </a:rPr>
              <a:t>Transdev</a:t>
            </a:r>
            <a:br>
              <a:rPr lang="en-US" sz="4800" b="0" dirty="0">
                <a:solidFill>
                  <a:srgbClr val="FF0000"/>
                </a:solidFill>
                <a:cs typeface="Arial" pitchFamily="34" charset="0"/>
              </a:rPr>
            </a:br>
            <a:r>
              <a:rPr lang="en-US" sz="4800" b="0" dirty="0">
                <a:solidFill>
                  <a:srgbClr val="FF0000"/>
                </a:solidFill>
                <a:cs typeface="Arial" pitchFamily="34" charset="0"/>
              </a:rPr>
              <a:t>Canada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0" y="359686"/>
            <a:ext cx="4149370" cy="153325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473280" y="6581002"/>
            <a:ext cx="2051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chemeClr val="bg1"/>
                </a:solidFill>
              </a:rPr>
              <a:t>Update May 2017</a:t>
            </a:r>
          </a:p>
        </p:txBody>
      </p:sp>
    </p:spTree>
    <p:extLst>
      <p:ext uri="{BB962C8B-B14F-4D97-AF65-F5344CB8AC3E}">
        <p14:creationId xmlns:p14="http://schemas.microsoft.com/office/powerpoint/2010/main" val="22144009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5">
            <a:extLst>
              <a:ext uri="{FF2B5EF4-FFF2-40B4-BE49-F238E27FC236}">
                <a16:creationId xmlns:a16="http://schemas.microsoft.com/office/drawing/2014/main" id="{90F4D37E-2B59-4FF5-8401-E3FB76DDF162}"/>
              </a:ext>
            </a:extLst>
          </p:cNvPr>
          <p:cNvSpPr txBox="1"/>
          <p:nvPr/>
        </p:nvSpPr>
        <p:spPr>
          <a:xfrm>
            <a:off x="304800" y="127321"/>
            <a:ext cx="8173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Key Autonomous Commercial Deployments</a:t>
            </a:r>
            <a:endParaRPr lang="fr-FR" sz="3200" b="1" dirty="0">
              <a:solidFill>
                <a:srgbClr val="FF0000"/>
              </a:solidFill>
              <a:latin typeface="Calibri" panose="020F0502020204030204" pitchFamily="34" charset="0"/>
              <a:ea typeface="Century Gothic" charset="0"/>
              <a:cs typeface="Calibri" panose="020F0502020204030204" pitchFamily="34" charset="0"/>
            </a:endParaRPr>
          </a:p>
        </p:txBody>
      </p:sp>
      <p:sp>
        <p:nvSpPr>
          <p:cNvPr id="9" name="Rectangle : coins arrondis 44">
            <a:extLst>
              <a:ext uri="{FF2B5EF4-FFF2-40B4-BE49-F238E27FC236}">
                <a16:creationId xmlns:a16="http://schemas.microsoft.com/office/drawing/2014/main" id="{BE0D688E-2F00-491B-A6D8-BC92ECFF907E}"/>
              </a:ext>
            </a:extLst>
          </p:cNvPr>
          <p:cNvSpPr/>
          <p:nvPr/>
        </p:nvSpPr>
        <p:spPr>
          <a:xfrm>
            <a:off x="5847237" y="2071780"/>
            <a:ext cx="1768776" cy="3053918"/>
          </a:xfrm>
          <a:prstGeom prst="roundRect">
            <a:avLst>
              <a:gd name="adj" fmla="val 3393"/>
            </a:avLst>
          </a:prstGeom>
          <a:solidFill>
            <a:srgbClr val="FFFFFF"/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279" tIns="43639" rIns="87279" bIns="43639" rtlCol="0" anchor="ctr"/>
          <a:lstStyle/>
          <a:p>
            <a:pPr algn="ctr"/>
            <a:endParaRPr lang="fr-FR" sz="1266"/>
          </a:p>
        </p:txBody>
      </p:sp>
      <p:sp>
        <p:nvSpPr>
          <p:cNvPr id="10" name="Rectangle : coins arrondis 44">
            <a:extLst>
              <a:ext uri="{FF2B5EF4-FFF2-40B4-BE49-F238E27FC236}">
                <a16:creationId xmlns:a16="http://schemas.microsoft.com/office/drawing/2014/main" id="{955F940A-E07A-4031-9E47-33F32FE3C091}"/>
              </a:ext>
            </a:extLst>
          </p:cNvPr>
          <p:cNvSpPr/>
          <p:nvPr/>
        </p:nvSpPr>
        <p:spPr>
          <a:xfrm>
            <a:off x="4060415" y="2294330"/>
            <a:ext cx="1851116" cy="3053918"/>
          </a:xfrm>
          <a:prstGeom prst="roundRect">
            <a:avLst>
              <a:gd name="adj" fmla="val 3393"/>
            </a:avLst>
          </a:prstGeom>
          <a:solidFill>
            <a:schemeClr val="bg1"/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279" tIns="43639" rIns="87279" bIns="43639" rtlCol="0" anchor="ctr"/>
          <a:lstStyle/>
          <a:p>
            <a:pPr algn="ctr"/>
            <a:endParaRPr lang="fr-FR" sz="1266"/>
          </a:p>
        </p:txBody>
      </p:sp>
      <p:grpSp>
        <p:nvGrpSpPr>
          <p:cNvPr id="11" name="Groupe 4">
            <a:extLst>
              <a:ext uri="{FF2B5EF4-FFF2-40B4-BE49-F238E27FC236}">
                <a16:creationId xmlns:a16="http://schemas.microsoft.com/office/drawing/2014/main" id="{3AC10657-4E47-4C17-B0B9-0E7CAED25E9D}"/>
              </a:ext>
            </a:extLst>
          </p:cNvPr>
          <p:cNvGrpSpPr/>
          <p:nvPr/>
        </p:nvGrpSpPr>
        <p:grpSpPr>
          <a:xfrm>
            <a:off x="2209800" y="2590801"/>
            <a:ext cx="2097074" cy="3178437"/>
            <a:chOff x="-523236" y="2699536"/>
            <a:chExt cx="2147831" cy="3952806"/>
          </a:xfrm>
        </p:grpSpPr>
        <p:sp>
          <p:nvSpPr>
            <p:cNvPr id="12" name="Rectangle : coins arrondis 2">
              <a:extLst>
                <a:ext uri="{FF2B5EF4-FFF2-40B4-BE49-F238E27FC236}">
                  <a16:creationId xmlns:a16="http://schemas.microsoft.com/office/drawing/2014/main" id="{F00C48C0-6CFF-4974-8AFA-3530E261FD21}"/>
                </a:ext>
              </a:extLst>
            </p:cNvPr>
            <p:cNvSpPr/>
            <p:nvPr/>
          </p:nvSpPr>
          <p:spPr>
            <a:xfrm>
              <a:off x="-473795" y="2699536"/>
              <a:ext cx="2098390" cy="3952806"/>
            </a:xfrm>
            <a:prstGeom prst="roundRect">
              <a:avLst>
                <a:gd name="adj" fmla="val 3393"/>
              </a:avLst>
            </a:prstGeom>
            <a:solidFill>
              <a:schemeClr val="bg1"/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66"/>
            </a:p>
          </p:txBody>
        </p: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97A59FD2-6B2B-43BE-8B16-0933A24386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4847" y="5034827"/>
              <a:ext cx="1775188" cy="13790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ZoneTexte 7">
              <a:extLst>
                <a:ext uri="{FF2B5EF4-FFF2-40B4-BE49-F238E27FC236}">
                  <a16:creationId xmlns:a16="http://schemas.microsoft.com/office/drawing/2014/main" id="{EBEC5DCD-DA29-41DA-B88B-F5A86F6BC298}"/>
                </a:ext>
              </a:extLst>
            </p:cNvPr>
            <p:cNvSpPr txBox="1"/>
            <p:nvPr/>
          </p:nvSpPr>
          <p:spPr>
            <a:xfrm>
              <a:off x="-523236" y="3167548"/>
              <a:ext cx="2147831" cy="1568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93098" indent="-128360">
                <a:buClr>
                  <a:srgbClr val="C00000"/>
                </a:buClr>
                <a:buFont typeface="Wingdings" panose="05000000000000000000" pitchFamily="2" charset="2"/>
                <a:buChar char="§"/>
              </a:pPr>
              <a:r>
                <a:rPr lang="en-US" sz="1266" b="1" dirty="0">
                  <a:latin typeface="Calibri" panose="020F0502020204030204" pitchFamily="34" charset="0"/>
                </a:rPr>
                <a:t>Autonomous fleet in commercial operation in</a:t>
              </a:r>
              <a:br>
                <a:rPr lang="en-US" sz="1266" b="1" dirty="0">
                  <a:latin typeface="Calibri" panose="020F0502020204030204" pitchFamily="34" charset="0"/>
                </a:rPr>
              </a:br>
              <a:r>
                <a:rPr lang="en-US" sz="1266" b="1" dirty="0">
                  <a:latin typeface="Calibri" panose="020F0502020204030204" pitchFamily="34" charset="0"/>
                </a:rPr>
                <a:t>a Nuclear Plant in </a:t>
              </a:r>
              <a:r>
                <a:rPr lang="en-US" sz="1266" b="1" dirty="0" err="1">
                  <a:latin typeface="Calibri" panose="020F0502020204030204" pitchFamily="34" charset="0"/>
                </a:rPr>
                <a:t>Civaux</a:t>
              </a:r>
              <a:r>
                <a:rPr lang="en-US" sz="1266" b="1" dirty="0">
                  <a:latin typeface="Calibri" panose="020F0502020204030204" pitchFamily="34" charset="0"/>
                </a:rPr>
                <a:t>/France</a:t>
              </a:r>
            </a:p>
            <a:p>
              <a:pPr marL="193098" indent="-128360">
                <a:buClr>
                  <a:srgbClr val="C00000"/>
                </a:buClr>
                <a:buFont typeface="Wingdings" panose="05000000000000000000" pitchFamily="2" charset="2"/>
                <a:buChar char="§"/>
              </a:pPr>
              <a:r>
                <a:rPr lang="en-US" sz="1266" dirty="0">
                  <a:latin typeface="Calibri" panose="020F0502020204030204" pitchFamily="34" charset="0"/>
                </a:rPr>
                <a:t>Transport of employees in a nuclear plant</a:t>
              </a:r>
              <a:endParaRPr lang="en-US" sz="1266" b="1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15" name="Picture 3">
              <a:extLst>
                <a:ext uri="{FF2B5EF4-FFF2-40B4-BE49-F238E27FC236}">
                  <a16:creationId xmlns:a16="http://schemas.microsoft.com/office/drawing/2014/main" id="{0B8071A9-6F6C-45BA-B017-CDCC161112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495" y="2843054"/>
              <a:ext cx="725526" cy="20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9A776128-0E25-4302-8E2B-948DC0CB91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2373" y="2781643"/>
              <a:ext cx="827676" cy="2937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" name="Picture 3" descr="C:\Users\jose.triano\AppData\Local\Microsoft\Windows\Temporary Internet Files\Content.Outlook\AYO50RD0\IMG_3378.JPG">
            <a:extLst>
              <a:ext uri="{FF2B5EF4-FFF2-40B4-BE49-F238E27FC236}">
                <a16:creationId xmlns:a16="http://schemas.microsoft.com/office/drawing/2014/main" id="{C7381936-F1EE-4206-8600-1142416D1F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1"/>
          <a:stretch/>
        </p:blipFill>
        <p:spPr bwMode="auto">
          <a:xfrm>
            <a:off x="4331566" y="4075741"/>
            <a:ext cx="1522006" cy="111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oneTexte 19">
            <a:extLst>
              <a:ext uri="{FF2B5EF4-FFF2-40B4-BE49-F238E27FC236}">
                <a16:creationId xmlns:a16="http://schemas.microsoft.com/office/drawing/2014/main" id="{CCEA6B11-480C-40A7-9587-E2F6CE5CCAAB}"/>
              </a:ext>
            </a:extLst>
          </p:cNvPr>
          <p:cNvSpPr txBox="1"/>
          <p:nvPr/>
        </p:nvSpPr>
        <p:spPr>
          <a:xfrm>
            <a:off x="4277660" y="2966395"/>
            <a:ext cx="1712299" cy="867318"/>
          </a:xfrm>
          <a:prstGeom prst="rect">
            <a:avLst/>
          </a:prstGeom>
          <a:noFill/>
        </p:spPr>
        <p:txBody>
          <a:bodyPr wrap="square" lIns="87279" tIns="43639" rIns="87279" bIns="43639" rtlCol="0">
            <a:spAutoFit/>
          </a:bodyPr>
          <a:lstStyle/>
          <a:p>
            <a:pPr marL="172733" indent="-172733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266" b="1" dirty="0">
                <a:latin typeface="Calibri" panose="020F0502020204030204" pitchFamily="34" charset="0"/>
              </a:rPr>
              <a:t>OPEN ROAD with connected lights!</a:t>
            </a:r>
          </a:p>
          <a:p>
            <a:pPr marL="172733" indent="-172733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266" b="1" dirty="0">
                <a:latin typeface="Calibri" panose="020F0502020204030204" pitchFamily="34" charset="0"/>
              </a:rPr>
              <a:t>2 </a:t>
            </a:r>
            <a:r>
              <a:rPr lang="en-US" sz="1266" dirty="0">
                <a:latin typeface="Calibri" panose="020F0502020204030204" pitchFamily="34" charset="0"/>
              </a:rPr>
              <a:t>vehicles operated in a business center</a:t>
            </a:r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08B9D70A-220A-44E0-85FF-3459BCB46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598" y="2428409"/>
            <a:ext cx="473738" cy="375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ZoneTexte 22">
            <a:extLst>
              <a:ext uri="{FF2B5EF4-FFF2-40B4-BE49-F238E27FC236}">
                <a16:creationId xmlns:a16="http://schemas.microsoft.com/office/drawing/2014/main" id="{2130B629-53FE-4F78-B5EE-357F3A298611}"/>
              </a:ext>
            </a:extLst>
          </p:cNvPr>
          <p:cNvSpPr txBox="1"/>
          <p:nvPr/>
        </p:nvSpPr>
        <p:spPr>
          <a:xfrm>
            <a:off x="5890100" y="2420089"/>
            <a:ext cx="1586716" cy="1603160"/>
          </a:xfrm>
          <a:prstGeom prst="rect">
            <a:avLst/>
          </a:prstGeom>
          <a:noFill/>
        </p:spPr>
        <p:txBody>
          <a:bodyPr wrap="square" lIns="87279" tIns="43639" rIns="87279" bIns="43639" rtlCol="0">
            <a:spAutoFit/>
          </a:bodyPr>
          <a:lstStyle/>
          <a:p>
            <a:pPr marL="172733" indent="-172733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sz="984" b="1" dirty="0">
              <a:solidFill>
                <a:srgbClr val="FF0000"/>
              </a:solidFill>
            </a:endParaRPr>
          </a:p>
          <a:p>
            <a:pPr marL="172733" indent="-172733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266" b="1" dirty="0">
                <a:latin typeface="Calibri" panose="020F0502020204030204" pitchFamily="34" charset="0"/>
              </a:rPr>
              <a:t>1</a:t>
            </a:r>
            <a:r>
              <a:rPr lang="en-US" sz="1266" b="1" baseline="30000" dirty="0">
                <a:latin typeface="Calibri" panose="020F0502020204030204" pitchFamily="34" charset="0"/>
              </a:rPr>
              <a:t>st</a:t>
            </a:r>
            <a:r>
              <a:rPr lang="en-US" sz="1266" b="1" dirty="0">
                <a:latin typeface="Calibri" panose="020F0502020204030204" pitchFamily="34" charset="0"/>
              </a:rPr>
              <a:t> contract in US</a:t>
            </a:r>
          </a:p>
          <a:p>
            <a:pPr marL="172733" indent="-172733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266" dirty="0">
                <a:latin typeface="Calibri" panose="020F0502020204030204" pitchFamily="34" charset="0"/>
              </a:rPr>
              <a:t>Contract in a new solar city in Florida</a:t>
            </a:r>
          </a:p>
          <a:p>
            <a:pPr marL="172733" indent="-172733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266" dirty="0">
                <a:latin typeface="Calibri" panose="020F0502020204030204" pitchFamily="34" charset="0"/>
              </a:rPr>
              <a:t>A scalable service to accompany the development of the city</a:t>
            </a:r>
          </a:p>
        </p:txBody>
      </p:sp>
      <p:pic>
        <p:nvPicPr>
          <p:cNvPr id="21" name="Picture 5">
            <a:extLst>
              <a:ext uri="{FF2B5EF4-FFF2-40B4-BE49-F238E27FC236}">
                <a16:creationId xmlns:a16="http://schemas.microsoft.com/office/drawing/2014/main" id="{59105586-ACA1-4F96-B2D1-B7A10E17C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371" y="2177390"/>
            <a:ext cx="473738" cy="375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E336C776-80CD-439B-A265-BEAC37BC6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387" y="3995698"/>
            <a:ext cx="1455065" cy="973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B9E76DEA-08E5-4D7C-958E-3A5B46AFB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420" y="2448077"/>
            <a:ext cx="893363" cy="285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FFEDE56E-0B86-4AEB-8E3B-D37511210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184" y="2191227"/>
            <a:ext cx="893363" cy="285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" name="Groupe 11">
            <a:extLst>
              <a:ext uri="{FF2B5EF4-FFF2-40B4-BE49-F238E27FC236}">
                <a16:creationId xmlns:a16="http://schemas.microsoft.com/office/drawing/2014/main" id="{C1757885-475F-4FEA-B854-6EB15A580C17}"/>
              </a:ext>
            </a:extLst>
          </p:cNvPr>
          <p:cNvGrpSpPr/>
          <p:nvPr/>
        </p:nvGrpSpPr>
        <p:grpSpPr>
          <a:xfrm>
            <a:off x="457200" y="2849920"/>
            <a:ext cx="1888232" cy="3237358"/>
            <a:chOff x="161859" y="3130714"/>
            <a:chExt cx="2171662" cy="3802738"/>
          </a:xfrm>
        </p:grpSpPr>
        <p:sp>
          <p:nvSpPr>
            <p:cNvPr id="30" name="Rectangle : coins arrondis 43">
              <a:extLst>
                <a:ext uri="{FF2B5EF4-FFF2-40B4-BE49-F238E27FC236}">
                  <a16:creationId xmlns:a16="http://schemas.microsoft.com/office/drawing/2014/main" id="{C1F231D3-E80F-4E35-851A-92030D23FE4B}"/>
                </a:ext>
              </a:extLst>
            </p:cNvPr>
            <p:cNvSpPr/>
            <p:nvPr/>
          </p:nvSpPr>
          <p:spPr>
            <a:xfrm>
              <a:off x="161859" y="3130714"/>
              <a:ext cx="2171661" cy="3802738"/>
            </a:xfrm>
            <a:prstGeom prst="roundRect">
              <a:avLst>
                <a:gd name="adj" fmla="val 3393"/>
              </a:avLst>
            </a:prstGeom>
            <a:solidFill>
              <a:schemeClr val="bg1"/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C0955DE1-8109-4C4A-A9CB-734E8182E9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34" b="25545"/>
            <a:stretch/>
          </p:blipFill>
          <p:spPr bwMode="auto">
            <a:xfrm>
              <a:off x="502812" y="5466806"/>
              <a:ext cx="1722191" cy="133195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4">
              <a:extLst>
                <a:ext uri="{FF2B5EF4-FFF2-40B4-BE49-F238E27FC236}">
                  <a16:creationId xmlns:a16="http://schemas.microsoft.com/office/drawing/2014/main" id="{F60881DB-11A0-4AEE-803F-4BCBE7676A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11" y="3293986"/>
              <a:ext cx="795978" cy="282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">
              <a:extLst>
                <a:ext uri="{FF2B5EF4-FFF2-40B4-BE49-F238E27FC236}">
                  <a16:creationId xmlns:a16="http://schemas.microsoft.com/office/drawing/2014/main" id="{DAB8AF58-55D1-40E0-971E-161EEB38AF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2873" y="3257910"/>
              <a:ext cx="755315" cy="3166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ZoneTexte 16">
              <a:extLst>
                <a:ext uri="{FF2B5EF4-FFF2-40B4-BE49-F238E27FC236}">
                  <a16:creationId xmlns:a16="http://schemas.microsoft.com/office/drawing/2014/main" id="{F99A81C1-12ED-40D7-864B-01155904A6CA}"/>
                </a:ext>
              </a:extLst>
            </p:cNvPr>
            <p:cNvSpPr txBox="1"/>
            <p:nvPr/>
          </p:nvSpPr>
          <p:spPr>
            <a:xfrm>
              <a:off x="196696" y="3605611"/>
              <a:ext cx="2136825" cy="1626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45674" indent="-245674">
                <a:buClr>
                  <a:srgbClr val="C00000"/>
                </a:buClr>
                <a:buFont typeface="Wingdings" panose="05000000000000000000" pitchFamily="2" charset="2"/>
                <a:buChar char="§"/>
              </a:pPr>
              <a:r>
                <a:rPr lang="en-US" sz="1200" b="1" dirty="0">
                  <a:latin typeface="Calibri" panose="020F0502020204030204" pitchFamily="34" charset="0"/>
                </a:rPr>
                <a:t>First autonomous fleet in commercial operation in Europe</a:t>
              </a:r>
              <a:endParaRPr lang="en-US" sz="1200" dirty="0">
                <a:latin typeface="Calibri" panose="020F0502020204030204" pitchFamily="34" charset="0"/>
              </a:endParaRPr>
            </a:p>
            <a:p>
              <a:pPr marL="245674" indent="-245674">
                <a:buClr>
                  <a:srgbClr val="C00000"/>
                </a:buClr>
                <a:buFont typeface="Wingdings" panose="05000000000000000000" pitchFamily="2" charset="2"/>
                <a:buChar char="§"/>
              </a:pPr>
              <a:r>
                <a:rPr lang="en-US" sz="1200" dirty="0">
                  <a:latin typeface="Calibri" panose="020F0502020204030204" pitchFamily="34" charset="0"/>
                </a:rPr>
                <a:t>Since 2005</a:t>
              </a:r>
            </a:p>
            <a:p>
              <a:pPr marL="245674" indent="-245674">
                <a:buClr>
                  <a:srgbClr val="C00000"/>
                </a:buClr>
                <a:buFont typeface="Wingdings" panose="05000000000000000000" pitchFamily="2" charset="2"/>
                <a:buChar char="§"/>
              </a:pPr>
              <a:r>
                <a:rPr lang="en-US" sz="1200" dirty="0">
                  <a:latin typeface="Calibri" panose="020F0502020204030204" pitchFamily="34" charset="0"/>
                </a:rPr>
                <a:t>1,8 km linking metro station to a business park</a:t>
              </a:r>
            </a:p>
          </p:txBody>
        </p:sp>
      </p:grpSp>
      <p:sp>
        <p:nvSpPr>
          <p:cNvPr id="35" name="Flèche droite 29">
            <a:extLst>
              <a:ext uri="{FF2B5EF4-FFF2-40B4-BE49-F238E27FC236}">
                <a16:creationId xmlns:a16="http://schemas.microsoft.com/office/drawing/2014/main" id="{0C080257-9F87-4E7F-A3C2-DAB9B30D55E8}"/>
              </a:ext>
            </a:extLst>
          </p:cNvPr>
          <p:cNvSpPr/>
          <p:nvPr/>
        </p:nvSpPr>
        <p:spPr>
          <a:xfrm rot="21017428">
            <a:off x="1559525" y="1390905"/>
            <a:ext cx="3521291" cy="797393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279" tIns="43639" rIns="87279" bIns="43639" rtlCol="0" anchor="ctr"/>
          <a:lstStyle/>
          <a:p>
            <a:pPr algn="ctr"/>
            <a:r>
              <a:rPr lang="fr-FR" sz="225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Exciting</a:t>
            </a:r>
            <a:r>
              <a:rPr lang="fr-FR" sz="225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25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Deployments</a:t>
            </a:r>
            <a:endParaRPr lang="fr-FR" sz="225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Rectangle : coins arrondis 44">
            <a:extLst>
              <a:ext uri="{FF2B5EF4-FFF2-40B4-BE49-F238E27FC236}">
                <a16:creationId xmlns:a16="http://schemas.microsoft.com/office/drawing/2014/main" id="{2B6EE73C-7519-4CC6-BB40-CEAA5B4FF3EC}"/>
              </a:ext>
            </a:extLst>
          </p:cNvPr>
          <p:cNvSpPr/>
          <p:nvPr/>
        </p:nvSpPr>
        <p:spPr>
          <a:xfrm>
            <a:off x="7633672" y="1818499"/>
            <a:ext cx="1768776" cy="3053918"/>
          </a:xfrm>
          <a:prstGeom prst="roundRect">
            <a:avLst>
              <a:gd name="adj" fmla="val 3393"/>
            </a:avLst>
          </a:prstGeom>
          <a:solidFill>
            <a:srgbClr val="FFFFFF"/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279" tIns="43639" rIns="87279" bIns="43639" rtlCol="0" anchor="ctr"/>
          <a:lstStyle/>
          <a:p>
            <a:pPr algn="ctr"/>
            <a:endParaRPr lang="fr-FR" sz="1266"/>
          </a:p>
        </p:txBody>
      </p:sp>
      <p:sp>
        <p:nvSpPr>
          <p:cNvPr id="23" name="ZoneTexte 26">
            <a:extLst>
              <a:ext uri="{FF2B5EF4-FFF2-40B4-BE49-F238E27FC236}">
                <a16:creationId xmlns:a16="http://schemas.microsoft.com/office/drawing/2014/main" id="{C7F7A8B8-AAE4-4E9F-98BE-46CE93762FEC}"/>
              </a:ext>
            </a:extLst>
          </p:cNvPr>
          <p:cNvSpPr txBox="1"/>
          <p:nvPr/>
        </p:nvSpPr>
        <p:spPr>
          <a:xfrm>
            <a:off x="7704920" y="2476678"/>
            <a:ext cx="1712445" cy="1062115"/>
          </a:xfrm>
          <a:prstGeom prst="rect">
            <a:avLst/>
          </a:prstGeom>
          <a:noFill/>
        </p:spPr>
        <p:txBody>
          <a:bodyPr wrap="square" lIns="87279" tIns="43639" rIns="87279" bIns="43639" rtlCol="0">
            <a:spAutoFit/>
          </a:bodyPr>
          <a:lstStyle/>
          <a:p>
            <a:pPr marL="172733" indent="-172733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266" b="1" dirty="0">
                <a:latin typeface="Calibri" panose="020F0502020204030204" pitchFamily="34" charset="0"/>
              </a:rPr>
              <a:t>Open road</a:t>
            </a:r>
          </a:p>
          <a:p>
            <a:pPr marL="172733" indent="-172733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266" b="1" dirty="0">
                <a:latin typeface="Calibri" panose="020F0502020204030204" pitchFamily="34" charset="0"/>
              </a:rPr>
              <a:t>On demand</a:t>
            </a:r>
            <a:endParaRPr lang="en-US" sz="1266" dirty="0">
              <a:latin typeface="Calibri" panose="020F0502020204030204" pitchFamily="34" charset="0"/>
            </a:endParaRPr>
          </a:p>
          <a:p>
            <a:pPr marL="172733" indent="-172733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266" dirty="0">
                <a:latin typeface="Calibri" panose="020F0502020204030204" pitchFamily="34" charset="0"/>
              </a:rPr>
              <a:t>ROUEN NORMANDY Autonomous Lab</a:t>
            </a:r>
          </a:p>
          <a:p>
            <a:pPr marL="172733" indent="-172733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1266" dirty="0">
                <a:latin typeface="Calibri" panose="020F0502020204030204" pitchFamily="34" charset="0"/>
              </a:rPr>
              <a:t>4 Renault Zoe</a:t>
            </a:r>
          </a:p>
        </p:txBody>
      </p:sp>
      <p:pic>
        <p:nvPicPr>
          <p:cNvPr id="24" name="Picture 2">
            <a:hlinkClick r:id="rId11"/>
            <a:extLst>
              <a:ext uri="{FF2B5EF4-FFF2-40B4-BE49-F238E27FC236}">
                <a16:creationId xmlns:a16="http://schemas.microsoft.com/office/drawing/2014/main" id="{8615FE65-5326-4F27-B899-5C8B4FF14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599" y="3607941"/>
            <a:ext cx="1362606" cy="1107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D3897275-1701-467E-9A68-B3A6922D9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221" y="2166961"/>
            <a:ext cx="1026830" cy="362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BEBA5C10-1774-43BD-8E3A-C2581DC76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541" y="1907214"/>
            <a:ext cx="893363" cy="285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ZoneTexte 5">
            <a:extLst>
              <a:ext uri="{FF2B5EF4-FFF2-40B4-BE49-F238E27FC236}">
                <a16:creationId xmlns:a16="http://schemas.microsoft.com/office/drawing/2014/main" id="{26E38720-FD9E-4C21-90D6-7C50203990EC}"/>
              </a:ext>
            </a:extLst>
          </p:cNvPr>
          <p:cNvSpPr txBox="1"/>
          <p:nvPr/>
        </p:nvSpPr>
        <p:spPr>
          <a:xfrm>
            <a:off x="5998930" y="5254354"/>
            <a:ext cx="4224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Added Jacksonville Florida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Added Gainesville Florida</a:t>
            </a:r>
            <a:endParaRPr lang="fr-FR" dirty="0">
              <a:latin typeface="Calibri" panose="020F0502020204030204" pitchFamily="34" charset="0"/>
              <a:ea typeface="Century Gothic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263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86E1F100-9CED-4DF4-B5ED-2D2A8DF53FC5}"/>
              </a:ext>
            </a:extLst>
          </p:cNvPr>
          <p:cNvSpPr txBox="1">
            <a:spLocks/>
          </p:cNvSpPr>
          <p:nvPr/>
        </p:nvSpPr>
        <p:spPr>
          <a:xfrm>
            <a:off x="344194" y="1981200"/>
            <a:ext cx="4572000" cy="3581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b="1" kern="1200">
                <a:solidFill>
                  <a:schemeClr val="tx1"/>
                </a:solidFill>
                <a:latin typeface="Arial"/>
                <a:ea typeface="Geneva" charset="0"/>
                <a:cs typeface="Arial"/>
              </a:defRPr>
            </a:lvl1pPr>
            <a:lvl2pPr marL="269875" indent="-176213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●"/>
              <a:defRPr sz="1400" kern="1200">
                <a:solidFill>
                  <a:schemeClr val="tx1"/>
                </a:solidFill>
                <a:latin typeface="Arial"/>
                <a:ea typeface="Geneva" charset="0"/>
                <a:cs typeface="Arial"/>
              </a:defRPr>
            </a:lvl2pPr>
            <a:lvl3pPr marL="627063" indent="-1603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 charset="0"/>
              <a:buChar char="■"/>
              <a:defRPr sz="1200" kern="1200">
                <a:solidFill>
                  <a:schemeClr val="tx1"/>
                </a:solidFill>
                <a:latin typeface="Arial"/>
                <a:ea typeface="Geneva" charset="0"/>
                <a:cs typeface="Arial"/>
              </a:defRPr>
            </a:lvl3pPr>
            <a:lvl4pPr marL="804863" indent="-1603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000" i="1" kern="1200">
                <a:solidFill>
                  <a:schemeClr val="tx1"/>
                </a:solidFill>
                <a:latin typeface="Arial"/>
                <a:ea typeface="Geneva" charset="0"/>
                <a:cs typeface="Arial"/>
              </a:defRPr>
            </a:lvl4pPr>
            <a:lvl5pPr marL="1074738" indent="-1778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Lucida Grande" charset="0"/>
              <a:buChar char="⁃"/>
              <a:defRPr sz="900" i="1" kern="1200">
                <a:solidFill>
                  <a:schemeClr val="tx1"/>
                </a:solidFill>
                <a:latin typeface="Arial"/>
                <a:ea typeface="Geneva" charset="0"/>
                <a:cs typeface="Arial"/>
              </a:defRPr>
            </a:lvl5pPr>
            <a:lvl6pPr marL="1346200" indent="-187325" algn="l" defTabSz="457200" rtl="0" eaLnBrk="1" latinLnBrk="0" hangingPunct="1">
              <a:spcBef>
                <a:spcPct val="20000"/>
              </a:spcBef>
              <a:buFont typeface="Lucida Grande"/>
              <a:buChar char="-"/>
              <a:defRPr sz="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dirty="0">
                <a:solidFill>
                  <a:srgbClr val="FF0000"/>
                </a:solidFill>
              </a:rPr>
              <a:t>Version 1 “Metro Mode” </a:t>
            </a:r>
          </a:p>
          <a:p>
            <a:pPr marL="0" indent="0"/>
            <a:r>
              <a:rPr lang="en-US" dirty="0"/>
              <a:t>Two vehicles in operation at all times with 10-minute headway, making </a:t>
            </a:r>
            <a:r>
              <a:rPr lang="en-US" u="sng" dirty="0"/>
              <a:t>all</a:t>
            </a:r>
            <a:r>
              <a:rPr lang="en-US" dirty="0"/>
              <a:t> stops</a:t>
            </a:r>
          </a:p>
          <a:p>
            <a:pPr lvl="1"/>
            <a:r>
              <a:rPr lang="en-US" sz="1500" b="1" dirty="0"/>
              <a:t>Average speed (including all Marion Street stops) of 4.2 MPH</a:t>
            </a:r>
          </a:p>
          <a:p>
            <a:pPr lvl="1"/>
            <a:r>
              <a:rPr lang="en-US" sz="1500" b="1" dirty="0"/>
              <a:t>While moving the vehicle will average between 8 and 12 MPH</a:t>
            </a:r>
          </a:p>
          <a:p>
            <a:pPr lvl="1">
              <a:spcAft>
                <a:spcPts val="600"/>
              </a:spcAft>
            </a:pPr>
            <a:r>
              <a:rPr lang="en-US" sz="1500" b="1" dirty="0"/>
              <a:t>EZ10 is capable of a maximum operating speed of 24MPH</a:t>
            </a:r>
          </a:p>
          <a:p>
            <a:pPr marL="0" indent="0">
              <a:spcAft>
                <a:spcPts val="600"/>
              </a:spcAft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751F35-8B22-418C-B8A1-D0E3966DAE89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57800" y="1524000"/>
            <a:ext cx="4533022" cy="3124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90FD8B29-FBB2-4A11-9F26-353ABBE6E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194" y="381000"/>
            <a:ext cx="8915400" cy="1143000"/>
          </a:xfrm>
        </p:spPr>
        <p:txBody>
          <a:bodyPr/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Plan: Operations</a:t>
            </a:r>
          </a:p>
        </p:txBody>
      </p:sp>
    </p:spTree>
    <p:extLst>
      <p:ext uri="{BB962C8B-B14F-4D97-AF65-F5344CB8AC3E}">
        <p14:creationId xmlns:p14="http://schemas.microsoft.com/office/powerpoint/2010/main" val="3555613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A1A25ECC-CAB3-4782-9D59-667AD4773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894" y="1828800"/>
            <a:ext cx="4066761" cy="4860927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Version 2: “Bus Mode” 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Transitioning operations to “elevator mode” allows the vehicles to move through stops where no passengers are getting off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7F8659-4ACF-42EE-8BEB-F3857AFFA2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8200" y="1143000"/>
            <a:ext cx="5105400" cy="4970926"/>
          </a:xfrm>
          <a:prstGeom prst="rect">
            <a:avLst/>
          </a:prstGeom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9F7D88D1-1EE5-448E-87E9-EF8C7A513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839" y="381000"/>
            <a:ext cx="8915400" cy="1143000"/>
          </a:xfrm>
        </p:spPr>
        <p:txBody>
          <a:bodyPr/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Plan: Advanced Operations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A3D424E-712B-459D-AE23-A7C50C07F82A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4715" y="3962400"/>
            <a:ext cx="2683007" cy="17498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600707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A9EB3C31-BCF0-406D-9FDD-23F5BBA20F5F}"/>
              </a:ext>
            </a:extLst>
          </p:cNvPr>
          <p:cNvSpPr txBox="1">
            <a:spLocks/>
          </p:cNvSpPr>
          <p:nvPr/>
        </p:nvSpPr>
        <p:spPr>
          <a:xfrm>
            <a:off x="457200" y="40953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3200" kern="1200" dirty="0" smtClean="0">
                <a:solidFill>
                  <a:srgbClr val="4B4E5E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Arial" pitchFamily="34" charset="0"/>
              </a:rPr>
              <a:t>Work Plan: On-Demand User Experience</a:t>
            </a:r>
          </a:p>
        </p:txBody>
      </p:sp>
      <p:pic>
        <p:nvPicPr>
          <p:cNvPr id="16" name="Picture 15" descr="../../Users/AndrewChatham/Desktop/Screen%20Shot%202017-06-08%20at%2012">
            <a:extLst>
              <a:ext uri="{FF2B5EF4-FFF2-40B4-BE49-F238E27FC236}">
                <a16:creationId xmlns:a16="http://schemas.microsoft.com/office/drawing/2014/main" id="{3E0E8466-2BD7-40EC-A60C-BD2F98602F5A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0063" y="1981200"/>
            <a:ext cx="8605874" cy="2895600"/>
          </a:xfrm>
          <a:prstGeom prst="rect">
            <a:avLst/>
          </a:prstGeom>
          <a:noFill/>
          <a:ln>
            <a:solidFill>
              <a:sysClr val="window" lastClr="FFFFFF">
                <a:lumMod val="75000"/>
              </a:sysClr>
            </a:solidFill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68B86D3-7C13-4B6C-B6A0-A5BF50113DC2}"/>
              </a:ext>
            </a:extLst>
          </p:cNvPr>
          <p:cNvSpPr/>
          <p:nvPr/>
        </p:nvSpPr>
        <p:spPr>
          <a:xfrm>
            <a:off x="650063" y="1513234"/>
            <a:ext cx="34701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alibri"/>
              </a:rPr>
              <a:t>Version 3: “On-Demand Mode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” 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95324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ABAA324-0381-42B6-9B31-E568A61AF436}"/>
              </a:ext>
            </a:extLst>
          </p:cNvPr>
          <p:cNvSpPr txBox="1"/>
          <p:nvPr/>
        </p:nvSpPr>
        <p:spPr>
          <a:xfrm>
            <a:off x="3314700" y="4057143"/>
            <a:ext cx="64008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Safety KPI’s and measurement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Safety policy and procedures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Testing for all safety checklist items</a:t>
            </a:r>
          </a:p>
          <a:p>
            <a:pPr marL="457200" lvl="2"/>
            <a:endParaRPr lang="en-US" sz="20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8B7A37C-5A5B-491A-B08B-A4248CA0D584}"/>
              </a:ext>
            </a:extLst>
          </p:cNvPr>
          <p:cNvSpPr txBox="1"/>
          <p:nvPr/>
        </p:nvSpPr>
        <p:spPr>
          <a:xfrm>
            <a:off x="533400" y="216090"/>
            <a:ext cx="8173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System Safety</a:t>
            </a:r>
            <a:endParaRPr lang="fr-FR" sz="3200" b="1" dirty="0">
              <a:solidFill>
                <a:srgbClr val="FF0000"/>
              </a:solidFill>
              <a:latin typeface="Calibri" panose="020F0502020204030204" pitchFamily="34" charset="0"/>
              <a:ea typeface="Century Gothic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Image result for safety first checklist">
            <a:extLst>
              <a:ext uri="{FF2B5EF4-FFF2-40B4-BE49-F238E27FC236}">
                <a16:creationId xmlns:a16="http://schemas.microsoft.com/office/drawing/2014/main" id="{392EC663-46D3-454A-AD90-25C048ABB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05200"/>
            <a:ext cx="2371725" cy="298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safety checklist">
            <a:extLst>
              <a:ext uri="{FF2B5EF4-FFF2-40B4-BE49-F238E27FC236}">
                <a16:creationId xmlns:a16="http://schemas.microsoft.com/office/drawing/2014/main" id="{91421E43-1D2A-48B8-89B6-FDBC1B1BD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08477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4E93ACF-164B-40FF-A958-447ACE5D4667}"/>
              </a:ext>
            </a:extLst>
          </p:cNvPr>
          <p:cNvSpPr txBox="1"/>
          <p:nvPr/>
        </p:nvSpPr>
        <p:spPr>
          <a:xfrm>
            <a:off x="533401" y="1282180"/>
            <a:ext cx="64008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Full Hazard and Risk checklist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Testing against this checklist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Modify checklist as technology improves on ADS</a:t>
            </a:r>
          </a:p>
          <a:p>
            <a:pPr marL="457200" lvl="2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983637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5">
            <a:extLst>
              <a:ext uri="{FF2B5EF4-FFF2-40B4-BE49-F238E27FC236}">
                <a16:creationId xmlns:a16="http://schemas.microsoft.com/office/drawing/2014/main" id="{E101AF5C-838F-4E05-90C0-ABF2C4BCDEDB}"/>
              </a:ext>
            </a:extLst>
          </p:cNvPr>
          <p:cNvSpPr txBox="1"/>
          <p:nvPr/>
        </p:nvSpPr>
        <p:spPr>
          <a:xfrm>
            <a:off x="381856" y="322443"/>
            <a:ext cx="81735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PACE</a:t>
            </a:r>
            <a:endParaRPr lang="fr-FR" sz="27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" name="ZoneTexte 5">
            <a:extLst>
              <a:ext uri="{FF2B5EF4-FFF2-40B4-BE49-F238E27FC236}">
                <a16:creationId xmlns:a16="http://schemas.microsoft.com/office/drawing/2014/main" id="{1A4472F6-01F0-4A5B-80AA-0493F8D7EE42}"/>
              </a:ext>
            </a:extLst>
          </p:cNvPr>
          <p:cNvSpPr txBox="1"/>
          <p:nvPr/>
        </p:nvSpPr>
        <p:spPr>
          <a:xfrm>
            <a:off x="533400" y="216090"/>
            <a:ext cx="8173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Operational Design Domain</a:t>
            </a:r>
            <a:endParaRPr lang="fr-FR" sz="3200" b="1" dirty="0">
              <a:solidFill>
                <a:srgbClr val="FF0000"/>
              </a:solidFill>
              <a:latin typeface="Calibri" panose="020F0502020204030204" pitchFamily="34" charset="0"/>
              <a:ea typeface="Century Gothic" charset="0"/>
              <a:cs typeface="Calibri" panose="020F0502020204030204" pitchFamily="34" charset="0"/>
            </a:endParaRPr>
          </a:p>
        </p:txBody>
      </p:sp>
      <p:pic>
        <p:nvPicPr>
          <p:cNvPr id="4" name="Picture 2" descr="Image result for 35 mph speed sign">
            <a:extLst>
              <a:ext uri="{FF2B5EF4-FFF2-40B4-BE49-F238E27FC236}">
                <a16:creationId xmlns:a16="http://schemas.microsoft.com/office/drawing/2014/main" id="{CC719DE6-0CA4-4ADB-B12F-56DCBE040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572000"/>
            <a:ext cx="1292105" cy="1950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result for 35 mph speed sign">
            <a:extLst>
              <a:ext uri="{FF2B5EF4-FFF2-40B4-BE49-F238E27FC236}">
                <a16:creationId xmlns:a16="http://schemas.microsoft.com/office/drawing/2014/main" id="{49FF4D65-5849-43A0-B36B-B35E370D4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648" y="2730234"/>
            <a:ext cx="1362075" cy="205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Image result for 35 mph speed sign">
            <a:extLst>
              <a:ext uri="{FF2B5EF4-FFF2-40B4-BE49-F238E27FC236}">
                <a16:creationId xmlns:a16="http://schemas.microsoft.com/office/drawing/2014/main" id="{24D2ACF2-5AD2-4B99-8FAB-FAE10A8AD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083" y="1828800"/>
            <a:ext cx="1363028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Related image">
            <a:extLst>
              <a:ext uri="{FF2B5EF4-FFF2-40B4-BE49-F238E27FC236}">
                <a16:creationId xmlns:a16="http://schemas.microsoft.com/office/drawing/2014/main" id="{36845F9B-280D-40EB-B6DA-AC321571E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597" y="3656162"/>
            <a:ext cx="1334691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Related image">
            <a:extLst>
              <a:ext uri="{FF2B5EF4-FFF2-40B4-BE49-F238E27FC236}">
                <a16:creationId xmlns:a16="http://schemas.microsoft.com/office/drawing/2014/main" id="{EB7585CA-1920-480C-9EEB-A4FBFF984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164" y="1075426"/>
            <a:ext cx="1380173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41172B-BE08-4FE6-86E3-8E9A43748859}"/>
              </a:ext>
            </a:extLst>
          </p:cNvPr>
          <p:cNvSpPr txBox="1"/>
          <p:nvPr/>
        </p:nvSpPr>
        <p:spPr>
          <a:xfrm>
            <a:off x="-128545" y="982634"/>
            <a:ext cx="8683939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2"/>
            <a:r>
              <a:rPr lang="en-US" sz="2000" b="1" dirty="0"/>
              <a:t>Current Design Domains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Roadway:</a:t>
            </a:r>
            <a:endParaRPr lang="en-US" b="1" dirty="0"/>
          </a:p>
          <a:p>
            <a:pPr marL="1257300" lvl="3" indent="-342900">
              <a:buFont typeface="Arial" panose="020B0604020202020204" pitchFamily="34" charset="0"/>
              <a:buChar char="•"/>
            </a:pPr>
            <a:r>
              <a:rPr lang="en-US" dirty="0"/>
              <a:t>City and town streets</a:t>
            </a:r>
          </a:p>
          <a:p>
            <a:pPr marL="1257300" lvl="3" indent="-342900">
              <a:buFont typeface="Arial" panose="020B0604020202020204" pitchFamily="34" charset="0"/>
              <a:buChar char="•"/>
            </a:pPr>
            <a:r>
              <a:rPr lang="en-US" dirty="0"/>
              <a:t>Sidewalks, parking lots, gravel roads</a:t>
            </a:r>
            <a:endParaRPr lang="en-US" dirty="0">
              <a:solidFill>
                <a:srgbClr val="FF0000"/>
              </a:solidFill>
            </a:endParaRP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Speed</a:t>
            </a:r>
            <a:r>
              <a:rPr lang="en-US" dirty="0">
                <a:solidFill>
                  <a:srgbClr val="FF0000"/>
                </a:solidFill>
              </a:rPr>
              <a:t>:</a:t>
            </a:r>
          </a:p>
          <a:p>
            <a:pPr marL="1257300" lvl="3" indent="-342900">
              <a:buFont typeface="Arial" panose="020B0604020202020204" pitchFamily="34" charset="0"/>
              <a:buChar char="•"/>
            </a:pPr>
            <a:r>
              <a:rPr lang="en-US" dirty="0"/>
              <a:t>Urban speed vehicles</a:t>
            </a:r>
          </a:p>
          <a:p>
            <a:pPr marL="1257300" lvl="3" indent="-342900">
              <a:buFont typeface="Arial" panose="020B0604020202020204" pitchFamily="34" charset="0"/>
              <a:buChar char="•"/>
            </a:pPr>
            <a:r>
              <a:rPr lang="en-US" dirty="0"/>
              <a:t>Non-Highway speed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Weather:</a:t>
            </a:r>
          </a:p>
          <a:p>
            <a:pPr marL="1257300" lvl="3" indent="-342900">
              <a:buFont typeface="Arial" panose="020B0604020202020204" pitchFamily="34" charset="0"/>
              <a:buChar char="•"/>
            </a:pPr>
            <a:r>
              <a:rPr lang="en-US" dirty="0"/>
              <a:t>Sunny and Cloudy</a:t>
            </a:r>
          </a:p>
          <a:p>
            <a:pPr marL="1257300" lvl="3" indent="-342900">
              <a:buFont typeface="Arial" panose="020B0604020202020204" pitchFamily="34" charset="0"/>
              <a:buChar char="•"/>
            </a:pPr>
            <a:r>
              <a:rPr lang="en-US" dirty="0"/>
              <a:t>Medium rain conditions</a:t>
            </a:r>
          </a:p>
          <a:p>
            <a:pPr marL="1257300" lvl="3" indent="-342900">
              <a:buFont typeface="Arial" panose="020B0604020202020204" pitchFamily="34" charset="0"/>
              <a:buChar char="•"/>
            </a:pPr>
            <a:r>
              <a:rPr lang="en-US" dirty="0"/>
              <a:t>Medium snow conditions</a:t>
            </a:r>
          </a:p>
          <a:p>
            <a:pPr marL="1257300" lvl="3" indent="-342900">
              <a:buFont typeface="Arial" panose="020B0604020202020204" pitchFamily="34" charset="0"/>
              <a:buChar char="•"/>
            </a:pPr>
            <a:r>
              <a:rPr lang="en-US" dirty="0"/>
              <a:t>Light Fog </a:t>
            </a:r>
          </a:p>
          <a:p>
            <a:pPr marL="1257300" lvl="3" indent="-342900">
              <a:buFont typeface="Arial" panose="020B0604020202020204" pitchFamily="34" charset="0"/>
              <a:buChar char="•"/>
            </a:pPr>
            <a:r>
              <a:rPr lang="en-US" dirty="0"/>
              <a:t>Extreme Cold</a:t>
            </a:r>
          </a:p>
          <a:p>
            <a:pPr marL="1257300" lvl="3" indent="-342900">
              <a:buFont typeface="Arial" panose="020B0604020202020204" pitchFamily="34" charset="0"/>
              <a:buChar char="•"/>
            </a:pPr>
            <a:r>
              <a:rPr lang="en-US" dirty="0"/>
              <a:t>Extreme Heat</a:t>
            </a:r>
          </a:p>
        </p:txBody>
      </p:sp>
    </p:spTree>
    <p:extLst>
      <p:ext uri="{BB962C8B-B14F-4D97-AF65-F5344CB8AC3E}">
        <p14:creationId xmlns:p14="http://schemas.microsoft.com/office/powerpoint/2010/main" val="9712664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FCAE51-2FEF-4B14-A261-ABFA854E808E}"/>
              </a:ext>
            </a:extLst>
          </p:cNvPr>
          <p:cNvSpPr txBox="1"/>
          <p:nvPr/>
        </p:nvSpPr>
        <p:spPr>
          <a:xfrm>
            <a:off x="646134" y="748367"/>
            <a:ext cx="8683939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Cyber Management: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ADS – segregation from the rest of the on-board network.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Mapping managed only on vehicle 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Routing and dispatch separate for ADS.  Link to new routing algorithm encrypted and managed to ADS communication link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Routine test hacks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Work with government entities to test ADS/vehicle hacks</a:t>
            </a:r>
          </a:p>
          <a:p>
            <a:pPr marL="457200" lvl="2"/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ZoneTexte 5">
            <a:extLst>
              <a:ext uri="{FF2B5EF4-FFF2-40B4-BE49-F238E27FC236}">
                <a16:creationId xmlns:a16="http://schemas.microsoft.com/office/drawing/2014/main" id="{3C8F8477-D153-4850-A5DA-91CF9AC306AE}"/>
              </a:ext>
            </a:extLst>
          </p:cNvPr>
          <p:cNvSpPr txBox="1"/>
          <p:nvPr/>
        </p:nvSpPr>
        <p:spPr>
          <a:xfrm>
            <a:off x="533400" y="76200"/>
            <a:ext cx="8173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Vehicle Cybersecurity</a:t>
            </a:r>
            <a:endParaRPr lang="fr-FR" sz="3200" b="1" dirty="0">
              <a:solidFill>
                <a:srgbClr val="FF0000"/>
              </a:solidFill>
              <a:latin typeface="Calibri" panose="020F0502020204030204" pitchFamily="34" charset="0"/>
              <a:ea typeface="Century Gothic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C624BD-23F0-4D3C-BEFF-1BF5ACCCD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505200"/>
            <a:ext cx="6559639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0996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2C4975F-30CF-4E56-A268-DFCE085C2979}"/>
              </a:ext>
            </a:extLst>
          </p:cNvPr>
          <p:cNvSpPr txBox="1"/>
          <p:nvPr/>
        </p:nvSpPr>
        <p:spPr>
          <a:xfrm>
            <a:off x="646134" y="936627"/>
            <a:ext cx="8683939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Data Focus: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Efficiency of the vehicle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Issues or incidents identified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Battery performance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Breaking and acceleration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Number of passengers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Others…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Command Center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Monitor vehicle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Health and Well Being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marL="457200" lvl="2"/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ZoneTexte 5">
            <a:extLst>
              <a:ext uri="{FF2B5EF4-FFF2-40B4-BE49-F238E27FC236}">
                <a16:creationId xmlns:a16="http://schemas.microsoft.com/office/drawing/2014/main" id="{03010374-4064-4E65-8230-83908528B740}"/>
              </a:ext>
            </a:extLst>
          </p:cNvPr>
          <p:cNvSpPr txBox="1"/>
          <p:nvPr/>
        </p:nvSpPr>
        <p:spPr>
          <a:xfrm>
            <a:off x="533400" y="216090"/>
            <a:ext cx="8173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Data Recording</a:t>
            </a:r>
            <a:endParaRPr lang="fr-FR" sz="3200" b="1" dirty="0">
              <a:solidFill>
                <a:srgbClr val="FF0000"/>
              </a:solidFill>
              <a:latin typeface="Calibri" panose="020F0502020204030204" pitchFamily="34" charset="0"/>
              <a:ea typeface="Century Gothic" charset="0"/>
              <a:cs typeface="Calibri" panose="020F0502020204030204" pitchFamily="34" charset="0"/>
            </a:endParaRPr>
          </a:p>
        </p:txBody>
      </p:sp>
      <p:pic>
        <p:nvPicPr>
          <p:cNvPr id="6" name="Picture 2" descr="Related image">
            <a:extLst>
              <a:ext uri="{FF2B5EF4-FFF2-40B4-BE49-F238E27FC236}">
                <a16:creationId xmlns:a16="http://schemas.microsoft.com/office/drawing/2014/main" id="{3E25EB82-7AC7-45CF-97D6-8495577C8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733800"/>
            <a:ext cx="4943475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53514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5">
            <a:extLst>
              <a:ext uri="{FF2B5EF4-FFF2-40B4-BE49-F238E27FC236}">
                <a16:creationId xmlns:a16="http://schemas.microsoft.com/office/drawing/2014/main" id="{90F4D37E-2B59-4FF5-8401-E3FB76DDF162}"/>
              </a:ext>
            </a:extLst>
          </p:cNvPr>
          <p:cNvSpPr txBox="1"/>
          <p:nvPr/>
        </p:nvSpPr>
        <p:spPr>
          <a:xfrm>
            <a:off x="381856" y="322443"/>
            <a:ext cx="81735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prstClr val="white"/>
                </a:solidFill>
                <a:latin typeface="Century Gothic" charset="0"/>
                <a:ea typeface="Century Gothic" charset="0"/>
                <a:cs typeface="Century Gothic" charset="0"/>
              </a:rPr>
              <a:t>PACE</a:t>
            </a:r>
            <a:endParaRPr lang="fr-FR" sz="2700" dirty="0">
              <a:solidFill>
                <a:prstClr val="white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A9AD29-1E19-4997-99C7-84B877A82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76200"/>
            <a:ext cx="3562350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5220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5">
            <a:extLst>
              <a:ext uri="{FF2B5EF4-FFF2-40B4-BE49-F238E27FC236}">
                <a16:creationId xmlns:a16="http://schemas.microsoft.com/office/drawing/2014/main" id="{90F4D37E-2B59-4FF5-8401-E3FB76DDF162}"/>
              </a:ext>
            </a:extLst>
          </p:cNvPr>
          <p:cNvSpPr txBox="1"/>
          <p:nvPr/>
        </p:nvSpPr>
        <p:spPr>
          <a:xfrm>
            <a:off x="381856" y="322443"/>
            <a:ext cx="8173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Connected</a:t>
            </a:r>
            <a:endParaRPr lang="fr-FR" sz="3200" b="1" dirty="0">
              <a:solidFill>
                <a:srgbClr val="FF0000"/>
              </a:solidFill>
              <a:latin typeface="Calibri" panose="020F0502020204030204" pitchFamily="34" charset="0"/>
              <a:ea typeface="Century Gothic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69642B-88DC-49B4-B02E-717BEE47F90A}"/>
              </a:ext>
            </a:extLst>
          </p:cNvPr>
          <p:cNvSpPr/>
          <p:nvPr/>
        </p:nvSpPr>
        <p:spPr>
          <a:xfrm>
            <a:off x="609600" y="1143000"/>
            <a:ext cx="3657600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Create an Open “internet of </a:t>
            </a:r>
            <a:r>
              <a:rPr lang="en-US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mobilties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(IoM) </a:t>
            </a:r>
          </a:p>
          <a:p>
            <a:endParaRPr lang="en-US" sz="2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Launch open-data of “Catalogue”, open-source platform for mobility data</a:t>
            </a:r>
          </a:p>
          <a:p>
            <a:r>
              <a:rPr lang="en-US" sz="16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public  transportation data available</a:t>
            </a:r>
          </a:p>
          <a:p>
            <a:endParaRPr lang="en-US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Continued investments</a:t>
            </a:r>
            <a:b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MaaS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global (Whim)</a:t>
            </a:r>
            <a:b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develop “Mobility</a:t>
            </a:r>
            <a:b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a Service” solutions</a:t>
            </a:r>
          </a:p>
          <a:p>
            <a:r>
              <a:rPr lang="en-US" sz="16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Beta version launched in Helsinki - Fall 2016</a:t>
            </a:r>
          </a:p>
          <a:p>
            <a:endParaRPr lang="en-US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Moovizy</a:t>
            </a: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first step towards </a:t>
            </a:r>
            <a:b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mobility “as a service” </a:t>
            </a:r>
            <a:b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Saint Etienne, France</a:t>
            </a:r>
          </a:p>
        </p:txBody>
      </p:sp>
      <p:pic>
        <p:nvPicPr>
          <p:cNvPr id="8" name="Picture 2" descr="V:\SERV MARKETING\2016\1_OP 2016\moovizy\Campagne de communication\bannières web\Moovizy_Bannière 1138 x 369.jpg">
            <a:extLst>
              <a:ext uri="{FF2B5EF4-FFF2-40B4-BE49-F238E27FC236}">
                <a16:creationId xmlns:a16="http://schemas.microsoft.com/office/drawing/2014/main" id="{7BC3E10E-FDBC-4622-9109-881FEC19A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913" y="4086041"/>
            <a:ext cx="3881364" cy="1258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geraud.rabany\Documents\06_PRESSE\CdP Résultats 2017\Prez\catalogue.jpg">
            <a:extLst>
              <a:ext uri="{FF2B5EF4-FFF2-40B4-BE49-F238E27FC236}">
                <a16:creationId xmlns:a16="http://schemas.microsoft.com/office/drawing/2014/main" id="{A4A100DA-216C-492C-9050-CDEE39C7C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913" y="1739691"/>
            <a:ext cx="1811842" cy="1811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geraud.rabany\Documents\06_PRESSE\CdP Résultats 2017\Prez\whim.jpg">
            <a:extLst>
              <a:ext uri="{FF2B5EF4-FFF2-40B4-BE49-F238E27FC236}">
                <a16:creationId xmlns:a16="http://schemas.microsoft.com/office/drawing/2014/main" id="{28725808-C1F9-4F05-B546-D82F26FE5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257" y="1719658"/>
            <a:ext cx="1850020" cy="185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633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5"/>
          <p:cNvSpPr txBox="1">
            <a:spLocks noChangeArrowheads="1"/>
          </p:cNvSpPr>
          <p:nvPr/>
        </p:nvSpPr>
        <p:spPr bwMode="auto">
          <a:xfrm>
            <a:off x="304800" y="204501"/>
            <a:ext cx="66806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r>
              <a:rPr lang="en-US" altLang="en-US" sz="3200" b="1" dirty="0">
                <a:solidFill>
                  <a:srgbClr val="FF0000"/>
                </a:solidFill>
                <a:latin typeface="+mj-lt"/>
                <a:ea typeface="Corbel" charset="0"/>
                <a:cs typeface="Arial" panose="020B0604020202020204" pitchFamily="34" charset="0"/>
              </a:rPr>
              <a:t>Global Leader in Public Transportation</a:t>
            </a:r>
          </a:p>
        </p:txBody>
      </p:sp>
      <p:pic>
        <p:nvPicPr>
          <p:cNvPr id="28675" name="Picture 4" descr="world_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7475" y="2813050"/>
            <a:ext cx="7131050" cy="318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31825" y="1262064"/>
            <a:ext cx="12319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>
              <a:defRPr/>
            </a:pPr>
            <a:r>
              <a:rPr lang="en-US" altLang="en-US" sz="3600" b="1" dirty="0">
                <a:solidFill>
                  <a:srgbClr val="E02624"/>
                </a:solidFill>
                <a:latin typeface="Corbel" charset="0"/>
                <a:ea typeface="Corbel" charset="0"/>
                <a:cs typeface="Corbel" charset="0"/>
              </a:rPr>
              <a:t>5</a:t>
            </a:r>
          </a:p>
          <a:p>
            <a:pPr algn="ctr">
              <a:defRPr/>
            </a:pPr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charset="0"/>
                <a:ea typeface="Corbel" charset="0"/>
                <a:cs typeface="Corbel" charset="0"/>
              </a:rPr>
              <a:t>Continents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162175" y="1247775"/>
            <a:ext cx="11049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>
              <a:defRPr/>
            </a:pPr>
            <a:r>
              <a:rPr lang="en-US" altLang="en-US" sz="3600" b="1" dirty="0">
                <a:solidFill>
                  <a:srgbClr val="E02624"/>
                </a:solidFill>
                <a:latin typeface="Corbel" charset="0"/>
                <a:ea typeface="Corbel" charset="0"/>
                <a:cs typeface="Corbel" charset="0"/>
              </a:rPr>
              <a:t>19</a:t>
            </a:r>
          </a:p>
          <a:p>
            <a:pPr algn="ctr">
              <a:defRPr/>
            </a:pPr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charset="0"/>
                <a:ea typeface="Corbel" charset="0"/>
                <a:cs typeface="Corbel" charset="0"/>
              </a:rPr>
              <a:t>Countries</a:t>
            </a:r>
            <a:endParaRPr lang="en-US" alt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orbel" charset="0"/>
              <a:ea typeface="Corbel" charset="0"/>
              <a:cs typeface="Corbel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2008189" y="1174750"/>
            <a:ext cx="7937" cy="1100138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567114" y="1123950"/>
            <a:ext cx="22066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>
              <a:defRPr/>
            </a:pPr>
            <a:r>
              <a:rPr lang="en-US" altLang="en-US" sz="3600" b="1" dirty="0">
                <a:solidFill>
                  <a:srgbClr val="E02624"/>
                </a:solidFill>
                <a:latin typeface="Corbel" charset="0"/>
                <a:ea typeface="Corbel" charset="0"/>
                <a:cs typeface="Corbel" charset="0"/>
              </a:rPr>
              <a:t>100 +</a:t>
            </a:r>
          </a:p>
          <a:p>
            <a:pPr algn="ctr">
              <a:defRPr/>
            </a:pPr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charset="0"/>
                <a:ea typeface="Corbel" charset="0"/>
                <a:cs typeface="Corbel" charset="0"/>
              </a:rPr>
              <a:t>Years of Passenger </a:t>
            </a:r>
            <a:b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charset="0"/>
                <a:ea typeface="Corbel" charset="0"/>
                <a:cs typeface="Corbel" charset="0"/>
              </a:rPr>
            </a:br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charset="0"/>
                <a:ea typeface="Corbel" charset="0"/>
                <a:cs typeface="Corbel" charset="0"/>
              </a:rPr>
              <a:t>Transport Experience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3413125" y="1174750"/>
            <a:ext cx="7938" cy="1100138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072189" y="1262064"/>
            <a:ext cx="12350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>
              <a:defRPr/>
            </a:pPr>
            <a:r>
              <a:rPr lang="en-US" altLang="en-US" sz="3600" b="1" dirty="0">
                <a:solidFill>
                  <a:srgbClr val="E02624"/>
                </a:solidFill>
                <a:latin typeface="Corbel" charset="0"/>
                <a:ea typeface="Corbel" charset="0"/>
                <a:cs typeface="Corbel" charset="0"/>
              </a:rPr>
              <a:t>83 K</a:t>
            </a:r>
          </a:p>
          <a:p>
            <a:pPr algn="ctr">
              <a:defRPr/>
            </a:pPr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charset="0"/>
                <a:ea typeface="Corbel" charset="0"/>
                <a:cs typeface="Corbel" charset="0"/>
              </a:rPr>
              <a:t>Employees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5918200" y="1174750"/>
            <a:ext cx="7938" cy="1100138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7787722" y="1247775"/>
            <a:ext cx="106631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>
              <a:defRPr/>
            </a:pPr>
            <a:r>
              <a:rPr lang="en-US" altLang="en-US" sz="3600" b="1" dirty="0">
                <a:solidFill>
                  <a:srgbClr val="E02624"/>
                </a:solidFill>
                <a:latin typeface="Corbel" charset="0"/>
                <a:ea typeface="Corbel" charset="0"/>
                <a:cs typeface="Corbel" charset="0"/>
              </a:rPr>
              <a:t>$8 B</a:t>
            </a:r>
          </a:p>
          <a:p>
            <a:pPr algn="ctr">
              <a:defRPr/>
            </a:pPr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charset="0"/>
                <a:ea typeface="Corbel" charset="0"/>
                <a:cs typeface="Corbel" charset="0"/>
              </a:rPr>
              <a:t>Revenue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7451726" y="1174750"/>
            <a:ext cx="9525" cy="1100138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02702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5">
            <a:extLst>
              <a:ext uri="{FF2B5EF4-FFF2-40B4-BE49-F238E27FC236}">
                <a16:creationId xmlns:a16="http://schemas.microsoft.com/office/drawing/2014/main" id="{90F4D37E-2B59-4FF5-8401-E3FB76DDF162}"/>
              </a:ext>
            </a:extLst>
          </p:cNvPr>
          <p:cNvSpPr txBox="1"/>
          <p:nvPr/>
        </p:nvSpPr>
        <p:spPr>
          <a:xfrm>
            <a:off x="381856" y="322443"/>
            <a:ext cx="81735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prstClr val="white"/>
                </a:solidFill>
                <a:latin typeface="Century Gothic" charset="0"/>
                <a:ea typeface="Century Gothic" charset="0"/>
                <a:cs typeface="Century Gothic" charset="0"/>
              </a:rPr>
              <a:t>PACE</a:t>
            </a:r>
            <a:endParaRPr lang="fr-FR" sz="2700" dirty="0">
              <a:solidFill>
                <a:prstClr val="white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826B90-7614-4038-BB84-D7C8B2524635}"/>
              </a:ext>
            </a:extLst>
          </p:cNvPr>
          <p:cNvSpPr txBox="1"/>
          <p:nvPr/>
        </p:nvSpPr>
        <p:spPr>
          <a:xfrm>
            <a:off x="533119" y="1190445"/>
            <a:ext cx="5149898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Focus on testing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MaaS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programs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Passenger pickups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Bicycle Program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Car Rental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Shuttles from Airport to Babcock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Shuttles from Babcock to sites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Shuttles from Babcock public transportation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Grocery delivery </a:t>
            </a:r>
          </a:p>
          <a:p>
            <a:pPr marL="457200" lvl="2"/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AutoShape 6" descr="Image result for Drop box">
            <a:extLst>
              <a:ext uri="{FF2B5EF4-FFF2-40B4-BE49-F238E27FC236}">
                <a16:creationId xmlns:a16="http://schemas.microsoft.com/office/drawing/2014/main" id="{E0E3C8FD-E700-42EA-91E6-A8C86F3A82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22688" y="333179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4" descr="Image result for Mobility as a service">
            <a:extLst>
              <a:ext uri="{FF2B5EF4-FFF2-40B4-BE49-F238E27FC236}">
                <a16:creationId xmlns:a16="http://schemas.microsoft.com/office/drawing/2014/main" id="{E8E8984F-3582-4A4C-9DDF-43FF85D72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807" y="1190445"/>
            <a:ext cx="3132029" cy="471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5">
            <a:extLst>
              <a:ext uri="{FF2B5EF4-FFF2-40B4-BE49-F238E27FC236}">
                <a16:creationId xmlns:a16="http://schemas.microsoft.com/office/drawing/2014/main" id="{CE9F3FBB-8A3A-4F5B-B184-C1C590507190}"/>
              </a:ext>
            </a:extLst>
          </p:cNvPr>
          <p:cNvSpPr txBox="1"/>
          <p:nvPr/>
        </p:nvSpPr>
        <p:spPr>
          <a:xfrm>
            <a:off x="349322" y="385217"/>
            <a:ext cx="8173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MaaS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 – Babcock Ranch</a:t>
            </a:r>
            <a:endParaRPr lang="fr-FR" sz="3200" b="1" dirty="0">
              <a:solidFill>
                <a:srgbClr val="FF0000"/>
              </a:solidFill>
              <a:latin typeface="Calibri" panose="020F0502020204030204" pitchFamily="34" charset="0"/>
              <a:ea typeface="Century Gothic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9193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5">
            <a:extLst>
              <a:ext uri="{FF2B5EF4-FFF2-40B4-BE49-F238E27FC236}">
                <a16:creationId xmlns:a16="http://schemas.microsoft.com/office/drawing/2014/main" id="{90F4D37E-2B59-4FF5-8401-E3FB76DDF162}"/>
              </a:ext>
            </a:extLst>
          </p:cNvPr>
          <p:cNvSpPr txBox="1"/>
          <p:nvPr/>
        </p:nvSpPr>
        <p:spPr>
          <a:xfrm>
            <a:off x="381856" y="322443"/>
            <a:ext cx="81735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prstClr val="white"/>
                </a:solidFill>
                <a:latin typeface="Century Gothic" charset="0"/>
                <a:ea typeface="Century Gothic" charset="0"/>
                <a:cs typeface="Century Gothic" charset="0"/>
              </a:rPr>
              <a:t>PACE</a:t>
            </a:r>
            <a:endParaRPr lang="fr-FR" sz="2700" dirty="0">
              <a:solidFill>
                <a:prstClr val="white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985DA7-F110-441C-B421-DBFD40A08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5163" y="661988"/>
            <a:ext cx="3495675" cy="553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4619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5">
            <a:extLst>
              <a:ext uri="{FF2B5EF4-FFF2-40B4-BE49-F238E27FC236}">
                <a16:creationId xmlns:a16="http://schemas.microsoft.com/office/drawing/2014/main" id="{90F4D37E-2B59-4FF5-8401-E3FB76DDF162}"/>
              </a:ext>
            </a:extLst>
          </p:cNvPr>
          <p:cNvSpPr txBox="1"/>
          <p:nvPr/>
        </p:nvSpPr>
        <p:spPr>
          <a:xfrm>
            <a:off x="381856" y="322443"/>
            <a:ext cx="8173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Electric</a:t>
            </a:r>
            <a:endParaRPr lang="fr-FR" sz="3200" b="1" dirty="0">
              <a:solidFill>
                <a:srgbClr val="FF0000"/>
              </a:solidFill>
              <a:latin typeface="Calibri" panose="020F0502020204030204" pitchFamily="34" charset="0"/>
              <a:ea typeface="Century Gothic" charset="0"/>
              <a:cs typeface="Calibri" panose="020F0502020204030204" pitchFamily="34" charset="0"/>
            </a:endParaRPr>
          </a:p>
        </p:txBody>
      </p:sp>
      <p:pic>
        <p:nvPicPr>
          <p:cNvPr id="6" name="Image 1">
            <a:extLst>
              <a:ext uri="{FF2B5EF4-FFF2-40B4-BE49-F238E27FC236}">
                <a16:creationId xmlns:a16="http://schemas.microsoft.com/office/drawing/2014/main" id="{4A62B5C6-F4BE-4C9B-B4BD-9CD7AAC204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30000" b="14855"/>
          <a:stretch/>
        </p:blipFill>
        <p:spPr>
          <a:xfrm>
            <a:off x="4108940" y="1385545"/>
            <a:ext cx="5263661" cy="4505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ZoneTexte 18">
            <a:extLst>
              <a:ext uri="{FF2B5EF4-FFF2-40B4-BE49-F238E27FC236}">
                <a16:creationId xmlns:a16="http://schemas.microsoft.com/office/drawing/2014/main" id="{66E2BB34-59D1-42D7-8292-DB1FBF5A5C6C}"/>
              </a:ext>
            </a:extLst>
          </p:cNvPr>
          <p:cNvSpPr txBox="1"/>
          <p:nvPr/>
        </p:nvSpPr>
        <p:spPr>
          <a:xfrm>
            <a:off x="609600" y="1295400"/>
            <a:ext cx="246525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Foster a Zero Emission mobility</a:t>
            </a:r>
          </a:p>
          <a:p>
            <a:endParaRPr lang="en-US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“E.bus Living Lab” with</a:t>
            </a:r>
            <a:b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clients &amp; partners</a:t>
            </a:r>
          </a:p>
          <a:p>
            <a:r>
              <a:rPr lang="en-US" sz="14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Creation of an exclusive toolbox to  size and operate 100% electric fleets</a:t>
            </a:r>
            <a:endParaRPr lang="en-US" sz="1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Transdev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operates 2 majors Zero Emission public transportation contract: </a:t>
            </a:r>
          </a:p>
          <a:p>
            <a:pPr marL="256449" indent="-256449">
              <a:buClr>
                <a:srgbClr val="FF0000"/>
              </a:buClr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Eindhoven</a:t>
            </a:r>
          </a:p>
          <a:p>
            <a:pPr marL="256449" indent="-256449">
              <a:buClr>
                <a:srgbClr val="FF0000"/>
              </a:buClr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Amsterdam/</a:t>
            </a:r>
            <a:r>
              <a:rPr lang="en-US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Schiphol</a:t>
            </a:r>
            <a:endParaRPr lang="en-US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41795" lvl="1">
              <a:buClr>
                <a:srgbClr val="FF0000"/>
              </a:buClr>
            </a:pPr>
            <a:r>
              <a:rPr lang="en-US" sz="14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than 160 electric buses to be operated by </a:t>
            </a:r>
            <a:r>
              <a:rPr lang="en-US" sz="1400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Transdev</a:t>
            </a:r>
            <a:r>
              <a:rPr lang="en-US" sz="14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the Netherlands - Fall 2017</a:t>
            </a:r>
            <a:endParaRPr lang="en-US" sz="1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3600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Thank You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607224" y="7111739"/>
            <a:ext cx="8655995" cy="53195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9E571C32-9D94-4029-A7C8-59DBCEF6219B}"/>
              </a:ext>
            </a:extLst>
          </p:cNvPr>
          <p:cNvSpPr txBox="1">
            <a:spLocks/>
          </p:cNvSpPr>
          <p:nvPr/>
        </p:nvSpPr>
        <p:spPr>
          <a:xfrm>
            <a:off x="8688237" y="6477120"/>
            <a:ext cx="458072" cy="380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13D145-FA21-4314-9A77-150CE4E2492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6303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724" y="2163444"/>
            <a:ext cx="6326632" cy="2091564"/>
          </a:xfrm>
          <a:prstGeom prst="rect">
            <a:avLst/>
          </a:prstGeom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738580F5-9E72-4473-839D-EE5AA4AD42CE}"/>
              </a:ext>
            </a:extLst>
          </p:cNvPr>
          <p:cNvSpPr txBox="1">
            <a:spLocks/>
          </p:cNvSpPr>
          <p:nvPr/>
        </p:nvSpPr>
        <p:spPr>
          <a:xfrm>
            <a:off x="8688237" y="6477120"/>
            <a:ext cx="458072" cy="380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13D145-FA21-4314-9A77-150CE4E2492E}" type="slidenum">
              <a:rPr lang="en-US">
                <a:solidFill>
                  <a:prstClr val="black">
                    <a:tint val="75000"/>
                  </a:prstClr>
                </a:solidFill>
                <a:latin typeface="Corbel"/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280622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216" y="76200"/>
            <a:ext cx="89154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</a:rPr>
              <a:t>Who is Transdev?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512" y="1295400"/>
            <a:ext cx="8312150" cy="489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942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66931"/>
            <a:ext cx="89154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</a:rPr>
              <a:t>Who is Transdev?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876300" y="1087758"/>
            <a:ext cx="8153400" cy="1937810"/>
          </a:xfrm>
        </p:spPr>
        <p:txBody>
          <a:bodyPr>
            <a:normAutofit/>
          </a:bodyPr>
          <a:lstStyle/>
          <a:p>
            <a:r>
              <a:rPr lang="en-US" dirty="0"/>
              <a:t>Mobility service provider</a:t>
            </a:r>
          </a:p>
          <a:p>
            <a:pPr lvl="1"/>
            <a:r>
              <a:rPr lang="en-US" dirty="0"/>
              <a:t>We use technology and innovations to improve to movement of people </a:t>
            </a:r>
          </a:p>
          <a:p>
            <a:r>
              <a:rPr lang="en-US" dirty="0"/>
              <a:t>Integrator  of multiple modes of transport</a:t>
            </a:r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4" name="Grouper 19"/>
          <p:cNvGrpSpPr/>
          <p:nvPr/>
        </p:nvGrpSpPr>
        <p:grpSpPr>
          <a:xfrm>
            <a:off x="3970217" y="3777376"/>
            <a:ext cx="1965566" cy="2117686"/>
            <a:chOff x="7679093" y="924321"/>
            <a:chExt cx="2559532" cy="2548912"/>
          </a:xfrm>
        </p:grpSpPr>
        <p:sp>
          <p:nvSpPr>
            <p:cNvPr id="7" name="Ellipse 18"/>
            <p:cNvSpPr/>
            <p:nvPr/>
          </p:nvSpPr>
          <p:spPr>
            <a:xfrm>
              <a:off x="8042988" y="1184988"/>
              <a:ext cx="1948375" cy="2015412"/>
            </a:xfrm>
            <a:prstGeom prst="ellipse">
              <a:avLst/>
            </a:prstGeom>
            <a:noFill/>
            <a:ln w="57150">
              <a:solidFill>
                <a:schemeClr val="accent1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8" name="Imag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9093" y="1756687"/>
              <a:ext cx="587123" cy="733904"/>
            </a:xfrm>
            <a:prstGeom prst="rect">
              <a:avLst/>
            </a:prstGeom>
          </p:spPr>
        </p:pic>
        <p:pic>
          <p:nvPicPr>
            <p:cNvPr id="9" name="Image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8918" y="924321"/>
              <a:ext cx="571109" cy="836034"/>
            </a:xfrm>
            <a:prstGeom prst="rect">
              <a:avLst/>
            </a:prstGeom>
          </p:spPr>
        </p:pic>
        <p:pic>
          <p:nvPicPr>
            <p:cNvPr id="10" name="Image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4102" y="1656837"/>
              <a:ext cx="494523" cy="959320"/>
            </a:xfrm>
            <a:prstGeom prst="rect">
              <a:avLst/>
            </a:prstGeom>
          </p:spPr>
        </p:pic>
        <p:pic>
          <p:nvPicPr>
            <p:cNvPr id="11" name="Imag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2804" y="2616157"/>
              <a:ext cx="793589" cy="857076"/>
            </a:xfrm>
            <a:prstGeom prst="rect">
              <a:avLst/>
            </a:prstGeom>
          </p:spPr>
        </p:pic>
      </p:grp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78" y="3381077"/>
            <a:ext cx="2754590" cy="1225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254" y="4778089"/>
            <a:ext cx="297180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254" y="3381076"/>
            <a:ext cx="2971800" cy="13255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43" y="4772314"/>
            <a:ext cx="2739147" cy="133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980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e 15"/>
          <p:cNvGrpSpPr/>
          <p:nvPr/>
        </p:nvGrpSpPr>
        <p:grpSpPr>
          <a:xfrm>
            <a:off x="860379" y="1628800"/>
            <a:ext cx="8186851" cy="2339100"/>
            <a:chOff x="990600" y="2096118"/>
            <a:chExt cx="8186851" cy="2339100"/>
          </a:xfrm>
        </p:grpSpPr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0600" y="2096118"/>
              <a:ext cx="8186851" cy="2339100"/>
            </a:xfrm>
            <a:prstGeom prst="rect">
              <a:avLst/>
            </a:prstGeom>
          </p:spPr>
        </p:pic>
        <p:sp>
          <p:nvSpPr>
            <p:cNvPr id="18" name="ZoneTexte 17"/>
            <p:cNvSpPr txBox="1"/>
            <p:nvPr/>
          </p:nvSpPr>
          <p:spPr>
            <a:xfrm>
              <a:off x="1628986" y="2609054"/>
              <a:ext cx="762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prstClr val="black"/>
                  </a:solidFill>
                  <a:latin typeface="Arial Black" panose="020B0A04020102020204" pitchFamily="34" charset="0"/>
                  <a:cs typeface="Arial" pitchFamily="34" charset="0"/>
                </a:rPr>
                <a:t>P</a:t>
              </a: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3549502" y="2609054"/>
              <a:ext cx="762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prstClr val="black"/>
                  </a:solidFill>
                  <a:latin typeface="Arial Black" panose="020B0A04020102020204" pitchFamily="34" charset="0"/>
                  <a:cs typeface="Arial" pitchFamily="34" charset="0"/>
                </a:rPr>
                <a:t>A</a:t>
              </a: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5486400" y="2609054"/>
              <a:ext cx="762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prstClr val="black"/>
                  </a:solidFill>
                  <a:latin typeface="Arial Black" panose="020B0A04020102020204" pitchFamily="34" charset="0"/>
                  <a:cs typeface="Arial" pitchFamily="34" charset="0"/>
                </a:rPr>
                <a:t>C</a:t>
              </a: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7467600" y="2609054"/>
              <a:ext cx="762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prstClr val="black"/>
                  </a:solidFill>
                  <a:latin typeface="Arial Black" panose="020B0A04020102020204" pitchFamily="34" charset="0"/>
                  <a:cs typeface="Arial" pitchFamily="34" charset="0"/>
                </a:rPr>
                <a:t>E</a:t>
              </a:r>
            </a:p>
          </p:txBody>
        </p:sp>
      </p:grpSp>
      <p:sp>
        <p:nvSpPr>
          <p:cNvPr id="22" name="ZoneTexte 21"/>
          <p:cNvSpPr txBox="1"/>
          <p:nvPr/>
        </p:nvSpPr>
        <p:spPr>
          <a:xfrm>
            <a:off x="920752" y="3717032"/>
            <a:ext cx="180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E85625"/>
                </a:solidFill>
                <a:latin typeface="Calibri Light" panose="020F0302020204030204" pitchFamily="34" charset="0"/>
                <a:cs typeface="Arial" pitchFamily="34" charset="0"/>
              </a:rPr>
              <a:t>PERSONALIZED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2951926" y="3717032"/>
            <a:ext cx="1705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2EBCC6"/>
                </a:solidFill>
                <a:latin typeface="Calibri Light" panose="020F0302020204030204" pitchFamily="34" charset="0"/>
                <a:cs typeface="Arial" pitchFamily="34" charset="0"/>
              </a:rPr>
              <a:t>AUTONOMOUS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6852488" y="3717032"/>
            <a:ext cx="1705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C6085"/>
                </a:solidFill>
                <a:latin typeface="Calibri Light" panose="020F0302020204030204" pitchFamily="34" charset="0"/>
                <a:cs typeface="Arial" pitchFamily="34" charset="0"/>
              </a:rPr>
              <a:t>ELECTRIC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4899259" y="3717032"/>
            <a:ext cx="1705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324553"/>
                </a:solidFill>
                <a:latin typeface="Calibri Light" panose="020F0302020204030204" pitchFamily="34" charset="0"/>
                <a:cs typeface="Arial" pitchFamily="34" charset="0"/>
              </a:rPr>
              <a:t>CONNECTED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916478" y="4287288"/>
            <a:ext cx="180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E85625"/>
                </a:solidFill>
                <a:latin typeface="Calibri Light" panose="020F0302020204030204" pitchFamily="34" charset="0"/>
                <a:cs typeface="Arial" pitchFamily="34" charset="0"/>
              </a:rPr>
              <a:t>Become really passenger centric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2857112" y="4287288"/>
            <a:ext cx="180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2EBCC6"/>
                </a:solidFill>
                <a:latin typeface="Calibri Light" panose="020F0302020204030204" pitchFamily="34" charset="0"/>
                <a:cs typeface="Arial" pitchFamily="34" charset="0"/>
              </a:rPr>
              <a:t>Develop full autonomous </a:t>
            </a:r>
          </a:p>
          <a:p>
            <a:pPr algn="ctr"/>
            <a:r>
              <a:rPr lang="en-US" b="1" dirty="0">
                <a:solidFill>
                  <a:srgbClr val="2EBCC6"/>
                </a:solidFill>
                <a:latin typeface="Calibri Light" panose="020F0302020204030204" pitchFamily="34" charset="0"/>
                <a:cs typeface="Arial" pitchFamily="34" charset="0"/>
              </a:rPr>
              <a:t>Transport Systems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6852488" y="4287288"/>
            <a:ext cx="1705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C6085"/>
                </a:solidFill>
                <a:latin typeface="Calibri Light" panose="020F0302020204030204" pitchFamily="34" charset="0"/>
                <a:cs typeface="Arial" pitchFamily="34" charset="0"/>
              </a:rPr>
              <a:t>Be a leader for</a:t>
            </a:r>
          </a:p>
          <a:p>
            <a:pPr algn="ctr"/>
            <a:r>
              <a:rPr lang="en-US" b="1" dirty="0">
                <a:solidFill>
                  <a:srgbClr val="4C6085"/>
                </a:solidFill>
                <a:latin typeface="Calibri Light" panose="020F0302020204030204" pitchFamily="34" charset="0"/>
                <a:cs typeface="Arial" pitchFamily="34" charset="0"/>
              </a:rPr>
              <a:t>Zero Emission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4657112" y="4287288"/>
            <a:ext cx="2195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324553"/>
                </a:solidFill>
                <a:latin typeface="Calibri Light" panose="020F0302020204030204" pitchFamily="34" charset="0"/>
                <a:cs typeface="Arial" pitchFamily="34" charset="0"/>
              </a:rPr>
              <a:t>Develop </a:t>
            </a:r>
            <a:r>
              <a:rPr lang="en-US" b="1" dirty="0" err="1">
                <a:solidFill>
                  <a:srgbClr val="324553"/>
                </a:solidFill>
                <a:latin typeface="Calibri Light" panose="020F0302020204030204" pitchFamily="34" charset="0"/>
                <a:cs typeface="Arial" pitchFamily="34" charset="0"/>
              </a:rPr>
              <a:t>MaaS</a:t>
            </a:r>
            <a:r>
              <a:rPr lang="en-US" b="1" dirty="0">
                <a:solidFill>
                  <a:srgbClr val="324553"/>
                </a:solidFill>
                <a:latin typeface="Calibri Light" panose="020F0302020204030204" pitchFamily="34" charset="0"/>
                <a:cs typeface="Arial" pitchFamily="34" charset="0"/>
              </a:rPr>
              <a:t> (Mobility as a Service)</a:t>
            </a:r>
          </a:p>
        </p:txBody>
      </p:sp>
      <p:sp>
        <p:nvSpPr>
          <p:cNvPr id="27" name="Title 7"/>
          <p:cNvSpPr>
            <a:spLocks noGrp="1"/>
          </p:cNvSpPr>
          <p:nvPr>
            <p:ph type="title"/>
          </p:nvPr>
        </p:nvSpPr>
        <p:spPr>
          <a:xfrm>
            <a:off x="487564" y="197620"/>
            <a:ext cx="8559666" cy="736798"/>
          </a:xfrm>
        </p:spPr>
        <p:txBody>
          <a:bodyPr/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vision of the future of mobility</a:t>
            </a:r>
            <a:endParaRPr lang="en-GB" sz="3200" b="0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CC9847B3-CBB9-8242-8D17-AF4D4E31CD81}" type="slidenum">
              <a:rPr lang="fr-FR"/>
              <a:pPr defTabSz="457200">
                <a:defRPr/>
              </a:pPr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21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5">
            <a:extLst>
              <a:ext uri="{FF2B5EF4-FFF2-40B4-BE49-F238E27FC236}">
                <a16:creationId xmlns:a16="http://schemas.microsoft.com/office/drawing/2014/main" id="{90F4D37E-2B59-4FF5-8401-E3FB76DDF162}"/>
              </a:ext>
            </a:extLst>
          </p:cNvPr>
          <p:cNvSpPr txBox="1"/>
          <p:nvPr/>
        </p:nvSpPr>
        <p:spPr>
          <a:xfrm>
            <a:off x="381856" y="322443"/>
            <a:ext cx="81735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prstClr val="white"/>
                </a:solidFill>
                <a:latin typeface="Century Gothic" charset="0"/>
                <a:ea typeface="Century Gothic" charset="0"/>
                <a:cs typeface="Century Gothic" charset="0"/>
              </a:rPr>
              <a:t>PACE</a:t>
            </a:r>
            <a:endParaRPr lang="fr-FR" sz="2700" dirty="0">
              <a:solidFill>
                <a:prstClr val="white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3FC7A7-34A3-4905-9AB5-B09B26E18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1" y="457201"/>
            <a:ext cx="4486275" cy="589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853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5">
            <a:extLst>
              <a:ext uri="{FF2B5EF4-FFF2-40B4-BE49-F238E27FC236}">
                <a16:creationId xmlns:a16="http://schemas.microsoft.com/office/drawing/2014/main" id="{90F4D37E-2B59-4FF5-8401-E3FB76DDF162}"/>
              </a:ext>
            </a:extLst>
          </p:cNvPr>
          <p:cNvSpPr txBox="1"/>
          <p:nvPr/>
        </p:nvSpPr>
        <p:spPr>
          <a:xfrm>
            <a:off x="381856" y="228600"/>
            <a:ext cx="81735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P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ersonalized</a:t>
            </a:r>
            <a:endParaRPr lang="fr-FR" sz="3200" b="1" dirty="0">
              <a:solidFill>
                <a:srgbClr val="FF0000"/>
              </a:solidFill>
              <a:latin typeface="Calibri" panose="020F0502020204030204" pitchFamily="34" charset="0"/>
              <a:ea typeface="Century Gothic" charset="0"/>
              <a:cs typeface="Calibri" panose="020F0502020204030204" pitchFamily="34" charset="0"/>
            </a:endParaRPr>
          </a:p>
        </p:txBody>
      </p:sp>
      <p:pic>
        <p:nvPicPr>
          <p:cNvPr id="6" name="Image 1">
            <a:extLst>
              <a:ext uri="{FF2B5EF4-FFF2-40B4-BE49-F238E27FC236}">
                <a16:creationId xmlns:a16="http://schemas.microsoft.com/office/drawing/2014/main" id="{C59718B8-9459-40F6-A963-40B0D056D2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66"/>
          <a:stretch/>
        </p:blipFill>
        <p:spPr>
          <a:xfrm>
            <a:off x="3639128" y="1295402"/>
            <a:ext cx="5733472" cy="4447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ZoneTexte 18">
            <a:extLst>
              <a:ext uri="{FF2B5EF4-FFF2-40B4-BE49-F238E27FC236}">
                <a16:creationId xmlns:a16="http://schemas.microsoft.com/office/drawing/2014/main" id="{635A18B1-123C-4FFE-9106-5C47FC5D3842}"/>
              </a:ext>
            </a:extLst>
          </p:cNvPr>
          <p:cNvSpPr txBox="1"/>
          <p:nvPr/>
        </p:nvSpPr>
        <p:spPr>
          <a:xfrm>
            <a:off x="609601" y="1295401"/>
            <a:ext cx="2930797" cy="4627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the best mobility solution for each of our clients</a:t>
            </a:r>
          </a:p>
          <a:p>
            <a:endParaRPr lang="en-US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Investment in on-demand transport solutions</a:t>
            </a:r>
          </a:p>
          <a:p>
            <a:pPr marL="256449" indent="-256449">
              <a:buClr>
                <a:srgbClr val="FF0000"/>
              </a:buClr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B2C</a:t>
            </a:r>
          </a:p>
          <a:p>
            <a:pPr marL="256449" indent="-256449">
              <a:buClr>
                <a:srgbClr val="FF0000"/>
              </a:buClr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B2B</a:t>
            </a:r>
          </a:p>
          <a:p>
            <a:pPr marL="256449" indent="-256449">
              <a:buClr>
                <a:srgbClr val="FF0000"/>
              </a:buClr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B2G</a:t>
            </a:r>
          </a:p>
          <a:p>
            <a:pPr marL="489451" lvl="1" indent="-263776"/>
            <a:r>
              <a:rPr lang="en-US" sz="1400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Chronopro</a:t>
            </a:r>
            <a:r>
              <a:rPr lang="en-US" sz="14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</a:p>
          <a:p>
            <a:pPr marL="489451" lvl="1" indent="-263776"/>
            <a:r>
              <a:rPr lang="en-US" sz="14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+ 42% passengers </a:t>
            </a:r>
          </a:p>
          <a:p>
            <a:pPr marL="489451" lvl="1" indent="-263776"/>
            <a:r>
              <a:rPr lang="en-US" sz="14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-48% travel time</a:t>
            </a:r>
          </a:p>
          <a:p>
            <a:pPr marL="489451" lvl="1" indent="-263776"/>
            <a:r>
              <a:rPr lang="en-US" sz="14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-84% KM </a:t>
            </a:r>
          </a:p>
          <a:p>
            <a:endParaRPr lang="en-US" sz="1400" i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client experience by </a:t>
            </a:r>
            <a:r>
              <a:rPr lang="en-US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Transdev</a:t>
            </a:r>
            <a:b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2016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AFRC</a:t>
            </a:r>
          </a:p>
          <a:p>
            <a:r>
              <a:rPr lang="en-US" sz="14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Customer Relationship Award</a:t>
            </a:r>
          </a:p>
          <a:p>
            <a:pPr>
              <a:lnSpc>
                <a:spcPct val="90000"/>
              </a:lnSpc>
            </a:pPr>
            <a:endParaRPr lang="en-US" sz="2215" dirty="0">
              <a:solidFill>
                <a:prstClr val="black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3126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5">
            <a:extLst>
              <a:ext uri="{FF2B5EF4-FFF2-40B4-BE49-F238E27FC236}">
                <a16:creationId xmlns:a16="http://schemas.microsoft.com/office/drawing/2014/main" id="{90F4D37E-2B59-4FF5-8401-E3FB76DDF162}"/>
              </a:ext>
            </a:extLst>
          </p:cNvPr>
          <p:cNvSpPr txBox="1"/>
          <p:nvPr/>
        </p:nvSpPr>
        <p:spPr>
          <a:xfrm>
            <a:off x="381856" y="322443"/>
            <a:ext cx="81735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PACE</a:t>
            </a:r>
            <a:endParaRPr lang="fr-FR" sz="27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726073-83A7-4815-ABBB-729400C57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5638" y="128588"/>
            <a:ext cx="3514725" cy="619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658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5">
            <a:extLst>
              <a:ext uri="{FF2B5EF4-FFF2-40B4-BE49-F238E27FC236}">
                <a16:creationId xmlns:a16="http://schemas.microsoft.com/office/drawing/2014/main" id="{90F4D37E-2B59-4FF5-8401-E3FB76DDF162}"/>
              </a:ext>
            </a:extLst>
          </p:cNvPr>
          <p:cNvSpPr txBox="1"/>
          <p:nvPr/>
        </p:nvSpPr>
        <p:spPr>
          <a:xfrm>
            <a:off x="381856" y="228600"/>
            <a:ext cx="8173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Century Gothic" charset="0"/>
                <a:cs typeface="Calibri" panose="020F0502020204030204" pitchFamily="34" charset="0"/>
              </a:rPr>
              <a:t>Autonomous</a:t>
            </a:r>
            <a:endParaRPr lang="fr-FR" sz="3200" b="1" dirty="0">
              <a:solidFill>
                <a:srgbClr val="FF0000"/>
              </a:solidFill>
              <a:latin typeface="Calibri" panose="020F0502020204030204" pitchFamily="34" charset="0"/>
              <a:ea typeface="Century Gothic" charset="0"/>
              <a:cs typeface="Calibri" panose="020F0502020204030204" pitchFamily="34" charset="0"/>
            </a:endParaRPr>
          </a:p>
        </p:txBody>
      </p:sp>
      <p:pic>
        <p:nvPicPr>
          <p:cNvPr id="6" name="Picture 2" descr="C:\Users\melanie.dacruz\Downloads\p2209173250-o199469965-5.jpg">
            <a:extLst>
              <a:ext uri="{FF2B5EF4-FFF2-40B4-BE49-F238E27FC236}">
                <a16:creationId xmlns:a16="http://schemas.microsoft.com/office/drawing/2014/main" id="{F33FC889-F853-4762-A32A-963B4DB760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46"/>
          <a:stretch/>
        </p:blipFill>
        <p:spPr bwMode="auto">
          <a:xfrm>
            <a:off x="3457753" y="1473855"/>
            <a:ext cx="5926571" cy="4235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18">
            <a:extLst>
              <a:ext uri="{FF2B5EF4-FFF2-40B4-BE49-F238E27FC236}">
                <a16:creationId xmlns:a16="http://schemas.microsoft.com/office/drawing/2014/main" id="{D6DF3CEF-113F-4441-9CFD-E49A8C954B0D}"/>
              </a:ext>
            </a:extLst>
          </p:cNvPr>
          <p:cNvSpPr txBox="1"/>
          <p:nvPr/>
        </p:nvSpPr>
        <p:spPr>
          <a:xfrm>
            <a:off x="521677" y="1371600"/>
            <a:ext cx="2811236" cy="5279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8" dirty="0">
                <a:latin typeface="Calibri" panose="020F0502020204030204" pitchFamily="34" charset="0"/>
                <a:cs typeface="Calibri" panose="020F0502020204030204" pitchFamily="34" charset="0"/>
              </a:rPr>
              <a:t>Bring the best of autonomy to shared mobility (safety, last mile solution, free </a:t>
            </a:r>
            <a:br>
              <a:rPr lang="en-US" spc="-18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pc="-18" dirty="0">
                <a:latin typeface="Calibri" panose="020F0502020204030204" pitchFamily="34" charset="0"/>
                <a:cs typeface="Calibri" panose="020F0502020204030204" pitchFamily="34" charset="0"/>
              </a:rPr>
              <a:t>time, urbanism)</a:t>
            </a:r>
          </a:p>
          <a:p>
            <a:endParaRPr lang="en-US" spc="-18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Operations and experiments of shuttles in protected areas: </a:t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Civaux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 (1</a:t>
            </a:r>
            <a:r>
              <a:rPr lang="en-US" sz="1600" i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 commercial contract), </a:t>
            </a:r>
            <a:r>
              <a:rPr lang="en-US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Issy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-les-</a:t>
            </a:r>
            <a:r>
              <a:rPr lang="en-US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Moulineaux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Rungis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,  USA,  Australia</a:t>
            </a:r>
          </a:p>
          <a:p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In Canada: Montreal and Ottawa</a:t>
            </a:r>
          </a:p>
          <a:p>
            <a:pPr marL="285748" indent="-285748">
              <a:buFont typeface="Wingdings" panose="05000000000000000000" pitchFamily="2" charset="2"/>
              <a:buChar char="§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Partnership with </a:t>
            </a:r>
          </a:p>
          <a:p>
            <a:pPr marL="263776" indent="-263776">
              <a:buClr>
                <a:srgbClr val="FF0000"/>
              </a:buClr>
              <a:buFont typeface="Arial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the Renault Nissan Alliance to develop ATS level 5</a:t>
            </a:r>
          </a:p>
          <a:p>
            <a:pPr marL="263776" indent="-263776">
              <a:buClr>
                <a:srgbClr val="FF0000"/>
              </a:buClr>
              <a:buFont typeface="Arial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AV Technology, leverage Transdev URE  </a:t>
            </a:r>
            <a:endParaRPr lang="en-US"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48" indent="-285748">
              <a:buFont typeface="Wingdings" panose="05000000000000000000" pitchFamily="2" charset="2"/>
              <a:buChar char="§"/>
            </a:pPr>
            <a:endParaRPr lang="en-US" sz="1302" dirty="0">
              <a:latin typeface="Century Gothic" pitchFamily="34" charset="0"/>
            </a:endParaRPr>
          </a:p>
          <a:p>
            <a:pPr marL="285748" indent="-285748">
              <a:buFont typeface="Wingdings" panose="05000000000000000000" pitchFamily="2" charset="2"/>
              <a:buChar char="§"/>
            </a:pPr>
            <a:endParaRPr lang="en-US" sz="1302" dirty="0">
              <a:latin typeface="Century Gothic" pitchFamily="34" charset="0"/>
            </a:endParaRPr>
          </a:p>
          <a:p>
            <a:endParaRPr lang="en-US" sz="1302" spc="-18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6247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>
            <a:latin typeface="Calibri Light" panose="020F0302020204030204" pitchFamily="34" charset="0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Transdev 2014">
      <a:dk1>
        <a:sysClr val="windowText" lastClr="000000"/>
      </a:dk1>
      <a:lt1>
        <a:sysClr val="window" lastClr="FFFFFF"/>
      </a:lt1>
      <a:dk2>
        <a:srgbClr val="FF0000"/>
      </a:dk2>
      <a:lt2>
        <a:srgbClr val="646973"/>
      </a:lt2>
      <a:accent1>
        <a:srgbClr val="87A0B4"/>
      </a:accent1>
      <a:accent2>
        <a:srgbClr val="7396C8"/>
      </a:accent2>
      <a:accent3>
        <a:srgbClr val="000000"/>
      </a:accent3>
      <a:accent4>
        <a:srgbClr val="9B3214"/>
      </a:accent4>
      <a:accent5>
        <a:srgbClr val="F09128"/>
      </a:accent5>
      <a:accent6>
        <a:srgbClr val="EB7A93"/>
      </a:accent6>
      <a:hlink>
        <a:srgbClr val="9B64A0"/>
      </a:hlink>
      <a:folHlink>
        <a:srgbClr val="571E73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orbel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/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2460CD7C588C94D86279BE3BFEEF19E" ma:contentTypeVersion="1" ma:contentTypeDescription="Crée un document." ma:contentTypeScope="" ma:versionID="30f0b5918601a5f4e142f2ec4ccbda22">
  <xsd:schema xmlns:xsd="http://www.w3.org/2001/XMLSchema" xmlns:xs="http://www.w3.org/2001/XMLSchema" xmlns:p="http://schemas.microsoft.com/office/2006/metadata/properties" xmlns:ns3="942660b8-6629-4c78-acfe-e0b4513e9252" targetNamespace="http://schemas.microsoft.com/office/2006/metadata/properties" ma:root="true" ma:fieldsID="f8bb578e50ead80c25bcc85a51837a36" ns3:_="">
    <xsd:import namespace="942660b8-6629-4c78-acfe-e0b4513e9252"/>
    <xsd:element name="properties">
      <xsd:complexType>
        <xsd:sequence>
          <xsd:element name="documentManagement">
            <xsd:complexType>
              <xsd:all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2660b8-6629-4c78-acfe-e0b4513e925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56CD5BD-A530-406E-9A86-AE3FBCCCED70}">
  <ds:schemaRefs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purl.org/dc/terms/"/>
    <ds:schemaRef ds:uri="http://purl.org/dc/elements/1.1/"/>
    <ds:schemaRef ds:uri="http://schemas.openxmlformats.org/package/2006/metadata/core-properties"/>
    <ds:schemaRef ds:uri="942660b8-6629-4c78-acfe-e0b4513e9252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1A1052B-7A2F-44F4-9939-52BEA1BF45A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42660b8-6629-4c78-acfe-e0b4513e92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67017</TotalTime>
  <Words>920</Words>
  <Application>Microsoft Office PowerPoint</Application>
  <PresentationFormat>A4 Paper (210x297 mm)</PresentationFormat>
  <Paragraphs>212</Paragraphs>
  <Slides>24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MS PGothic</vt:lpstr>
      <vt:lpstr>Arial</vt:lpstr>
      <vt:lpstr>Arial Black</vt:lpstr>
      <vt:lpstr>Arial Narrow</vt:lpstr>
      <vt:lpstr>Calibri</vt:lpstr>
      <vt:lpstr>Calibri Light</vt:lpstr>
      <vt:lpstr>Century Gothic</vt:lpstr>
      <vt:lpstr>Century Gothic Regular</vt:lpstr>
      <vt:lpstr>Corbel</vt:lpstr>
      <vt:lpstr>Geneva</vt:lpstr>
      <vt:lpstr>Lucida Grande</vt:lpstr>
      <vt:lpstr>Wingdings</vt:lpstr>
      <vt:lpstr>Wingdings 3</vt:lpstr>
      <vt:lpstr>Office Theme</vt:lpstr>
      <vt:lpstr>1_Office Theme</vt:lpstr>
      <vt:lpstr>Thème Office</vt:lpstr>
      <vt:lpstr>2_Office Theme</vt:lpstr>
      <vt:lpstr>Smart Transportation</vt:lpstr>
      <vt:lpstr>PowerPoint Presentation</vt:lpstr>
      <vt:lpstr>Who is Transdev?</vt:lpstr>
      <vt:lpstr>Who is Transdev?</vt:lpstr>
      <vt:lpstr>Our vision of the future of mobility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 Plan: Operations</vt:lpstr>
      <vt:lpstr>Work Plan: Advanced Operations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Veolia TransDev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yleriche</dc:creator>
  <cp:lastModifiedBy>Hemenover, Neal</cp:lastModifiedBy>
  <cp:revision>2148</cp:revision>
  <cp:lastPrinted>2017-07-31T02:03:08Z</cp:lastPrinted>
  <dcterms:created xsi:type="dcterms:W3CDTF">2013-06-29T15:03:09Z</dcterms:created>
  <dcterms:modified xsi:type="dcterms:W3CDTF">2018-04-04T04:58:56Z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0x010100B2460CD7C588C94D86279BE3BFEEF19E</vt:lpwstr>
  </property>
  <property fmtid="{D5CDD505-2E9C-101B-9397-08002B2CF9AE}" pid="3" name="IsMyDocuments">
    <vt:bool>true</vt:bool>
  </property>
</Properties>
</file>