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sldIdLst>
    <p:sldId id="303" r:id="rId2"/>
    <p:sldId id="299" r:id="rId3"/>
    <p:sldId id="348" r:id="rId4"/>
    <p:sldId id="355" r:id="rId5"/>
    <p:sldId id="356" r:id="rId6"/>
    <p:sldId id="353" r:id="rId7"/>
    <p:sldId id="350" r:id="rId8"/>
    <p:sldId id="311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72ED2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1" autoAdjust="0"/>
    <p:restoredTop sz="94660"/>
  </p:normalViewPr>
  <p:slideViewPr>
    <p:cSldViewPr>
      <p:cViewPr varScale="1">
        <p:scale>
          <a:sx n="68" d="100"/>
          <a:sy n="68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720F74F-8D80-4935-99BB-854EE2CA132A}" type="datetimeFigureOut">
              <a:rPr lang="en-CA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2984703-FB0C-4E74-9F0A-6791A59B66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736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84703-FB0C-4E74-9F0A-6791A59B669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913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84703-FB0C-4E74-9F0A-6791A59B6692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79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9A6C2-F7E7-48C5-A46B-42867B613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B6A72F-AEE1-419F-A9D4-AEEB1BAC9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F4370-E9E6-4D68-9FC4-FD41E74B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624FC-D4EA-4FEA-B459-9A483B1017AC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83851-430D-49D1-A443-E6FEEEAF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92ED6C-48FB-468E-B3EA-D38F948A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1C52F-A987-4842-B45D-803C7FA4D45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33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4D02-5F77-47DC-8C58-E4779E16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C5FE31-F86B-484D-A0EA-D7953DAAA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F9BEB-E1FD-4DDB-B4B6-5C8400EC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04704-98D7-4E38-93CB-E709A3CD3158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D6C4A2-17F9-486A-98FF-9D1C031C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4FF3FB-2768-45F6-80A1-AB53C98C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3CA0D-4403-4947-8C5A-16D10CCC783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50E812-7733-4887-AFA7-57553DD94C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79FB2C-8208-4B6E-A803-A79E952D1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13748-03F3-4487-8B9F-7F70EA55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D8B86-31A5-444D-BE0C-E651A9E48C61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FDFCC4-7D5E-479A-B3A8-54248404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FC4961-AD98-4BC6-8735-5480853C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6988C-9C93-4DDF-9D45-3D1D526E675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83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D6B-DF3A-40B7-9B8E-06012D013840}" type="datetimeFigureOut">
              <a:rPr lang="en-CA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7878-7040-4C1C-B6F8-2DEDB7E400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2422E-505B-422B-AAE0-9ABC0831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8F005-C3A5-4C94-952A-7AD448E3C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2962E4-5B03-404A-AC0D-587FDD9D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B9C97-B0C3-43CF-880D-B413D09408FB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90E455-F345-4533-95FD-55308882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20BB6-B738-4348-A145-FAEB7D72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D6299-553C-4B18-88E0-D19EAC1A209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68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BB48A-5181-46F1-BCA0-E2B25237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707901-C591-4DBE-8565-95ABFA96A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10C00B-46AA-4DF9-A3A8-E92F3012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952A3-A449-4163-ABCA-714448A2F929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42BB13-34AD-4889-BB17-850E95F1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59E66-FCC7-4D31-9C75-F9862934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C9D2F-90AC-4A7A-AC76-AABF15F22C4E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15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C1CDB-3D4C-4C0F-A39B-8A1BC5DC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2310C-B840-4C18-B4FF-C2740977C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D91A7-BD87-4F67-9C7A-102061D61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1101AC-792B-4D43-B8D3-FD318356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717D5-71BB-4C4E-8071-5C36FF44CD5F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231E3F-9FB4-48D2-B828-B589706F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B3ECA7-5B0E-4323-988C-E368FE6D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4D0F4-E75F-4111-B34E-59C39B2A0BA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6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CFDEF-9AAD-4440-9ECF-E9A9A87D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49A188-3D62-413A-901E-D237283E8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51391C-E570-41DB-8A00-936BF897D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D3A5C-3645-42DE-8328-E73ADA609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0F35C3-AF8F-47F7-B960-7CCE5076B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702C07-26E4-4A4D-A367-EB7778F2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4701F-0983-46A6-B618-431F6DB135A3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B372F9-B015-4E83-9340-C6EC02A0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F331A9E-599F-4B8B-9B92-EB047381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387A7-E3E8-42E2-9D8D-B6AF76586E9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0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57C11-865A-4AA2-9EB3-CF17810B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7E5971-2458-4A20-A790-5F310C47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B28BC-D257-41CD-9730-A7A0FBA3CDBB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F26EBD-7C21-4754-BF8B-7F756AD8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CE6F5A-F350-40D9-8241-8F735E33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E1B44-6BCB-459F-B281-6721FDBEC86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04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0DA508-DFFC-44A4-A4D8-CF18CC35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F547-36A6-46B3-BD27-7C0622974196}" type="datetimeFigureOut">
              <a:rPr lang="en-CA" smtClean="0"/>
              <a:t>2018-05-21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2CE50B-0E6B-4933-B904-EAED566E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7F7A5-A477-4FE9-8E78-7320E43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5898B-E08E-4EAA-B73D-65CD720E2B6C}" type="slidenum">
              <a:rPr lang="en-CA" smtClean="0"/>
              <a:t>‹#›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4C83F6-7DB5-4CF5-9AA4-AA4FF189B4CA}"/>
              </a:ext>
            </a:extLst>
          </p:cNvPr>
          <p:cNvSpPr/>
          <p:nvPr userDrawn="1"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800" b="1" i="1" dirty="0">
                <a:solidFill>
                  <a:schemeClr val="bg1">
                    <a:lumMod val="50000"/>
                  </a:schemeClr>
                </a:solidFill>
              </a:rPr>
              <a:t>COMMITMENT   INTEGRITY   DELIVERY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0AD400-BE13-4233-BFC3-526E5964CEEF}"/>
              </a:ext>
            </a:extLst>
          </p:cNvPr>
          <p:cNvSpPr/>
          <p:nvPr userDrawn="1"/>
        </p:nvSpPr>
        <p:spPr>
          <a:xfrm>
            <a:off x="0" y="0"/>
            <a:ext cx="9144000" cy="1109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22C77C7-0465-4209-8CE2-02B0B609A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6156325"/>
            <a:ext cx="322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A7F6FB0F-E0DA-4B83-B387-C1291258DB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7463"/>
            <a:ext cx="63627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CA" sz="4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201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DA07B-E7DF-4BA3-BB3B-9D069913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9F945-A92F-47C9-8C7F-33C7F257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BC4568-8DCE-482F-AF4C-EB267D17F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5C46A5-FE3C-468A-BB45-D655F385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7E95D-5233-4DB1-8225-43B4DEBD2F76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F9B72C-68A2-42BC-B699-D9FF4441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078271-7E1B-48A4-91BE-4EA32217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E366B-C3C4-4E93-A3C3-20D44A4C151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84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AC175-1147-4247-8B48-0BFB8621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5A659D-635C-4538-8897-DBE184172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775D7C-1F09-4069-BE56-5EF7A236D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47182E-B79F-4267-9154-55EF6BD1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0BDB6-2A25-4D63-ACD1-E45CDD0E43DF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61F166-125A-40EA-AC64-4A20A85E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D973C1-94EA-4FED-81BD-64625878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4C541-D366-4445-B04D-184AC61B79E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28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67D3E-7B0D-4F80-B73E-C4D78CB2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3F173C-9550-4878-8617-54FAB196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F7BDD-4156-4423-9C9F-B38B7B6B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14701F-0983-46A6-B618-431F6DB135A3}" type="datetimeFigureOut">
              <a:rPr lang="en-CA" smtClean="0"/>
              <a:pPr>
                <a:defRPr/>
              </a:pPr>
              <a:t>2018-05-21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243ADF-6FFE-4451-9792-F9E619610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881E7-863B-47D2-A311-EA1C7CFD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9387A7-E3E8-42E2-9D8D-B6AF76586E9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61" r:id="rId12"/>
    <p:sldLayoutId id="214748365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8999"/>
            <a:ext cx="7772400" cy="1470025"/>
          </a:xfrm>
        </p:spPr>
        <p:txBody>
          <a:bodyPr/>
          <a:lstStyle/>
          <a:p>
            <a:r>
              <a:rPr lang="en-CA" dirty="0"/>
              <a:t>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20816"/>
            <a:ext cx="6400800" cy="1752600"/>
          </a:xfrm>
        </p:spPr>
        <p:txBody>
          <a:bodyPr/>
          <a:lstStyle/>
          <a:p>
            <a:r>
              <a:rPr lang="en-CA" sz="5400" b="1" dirty="0">
                <a:solidFill>
                  <a:srgbClr val="FF0000"/>
                </a:solidFill>
              </a:rPr>
              <a:t>May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-38810"/>
            <a:ext cx="9252520" cy="68853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24744"/>
            <a:ext cx="7212553" cy="15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-108520" y="2996952"/>
            <a:ext cx="92525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400" b="1" dirty="0">
                <a:solidFill>
                  <a:schemeClr val="bg1"/>
                </a:solidFill>
              </a:rPr>
              <a:t>Engineering Development        Tools for Engineers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B51C31A-89C5-48AC-B0EE-4A947062EF90}"/>
              </a:ext>
            </a:extLst>
          </p:cNvPr>
          <p:cNvSpPr txBox="1">
            <a:spLocks/>
          </p:cNvSpPr>
          <p:nvPr/>
        </p:nvSpPr>
        <p:spPr bwMode="auto">
          <a:xfrm>
            <a:off x="-108520" y="4988768"/>
            <a:ext cx="92525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400" b="1" dirty="0">
                <a:solidFill>
                  <a:schemeClr val="bg1"/>
                </a:solidFill>
              </a:rPr>
              <a:t>Dave Stubbs</a:t>
            </a:r>
          </a:p>
          <a:p>
            <a:r>
              <a:rPr lang="en-CA" sz="5400" b="1" dirty="0">
                <a:solidFill>
                  <a:srgbClr val="FF0000"/>
                </a:solidFill>
              </a:rPr>
              <a:t>stubbs@neutroncontrols.com</a:t>
            </a:r>
          </a:p>
        </p:txBody>
      </p:sp>
    </p:spTree>
    <p:extLst>
      <p:ext uri="{BB962C8B-B14F-4D97-AF65-F5344CB8AC3E}">
        <p14:creationId xmlns:p14="http://schemas.microsoft.com/office/powerpoint/2010/main" val="10154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317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The System Development Dilemma…</a:t>
            </a:r>
          </a:p>
          <a:p>
            <a:r>
              <a:rPr lang="en-CA" sz="3200" b="1" dirty="0">
                <a:solidFill>
                  <a:schemeClr val="bg1"/>
                </a:solidFill>
              </a:rPr>
              <a:t>How do you get there from here</a:t>
            </a:r>
          </a:p>
          <a:p>
            <a:endParaRPr lang="en-CA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infineon au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8926">
            <a:off x="485784" y="2148952"/>
            <a:ext cx="3101006" cy="24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645E4B-FD51-468C-9EDC-46F368517C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29" r="4393" b="1429"/>
          <a:stretch/>
        </p:blipFill>
        <p:spPr>
          <a:xfrm>
            <a:off x="3131840" y="1107602"/>
            <a:ext cx="6012160" cy="49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9"/>
    </mc:Choice>
    <mc:Fallback xmlns="">
      <p:transition spd="slow" advTm="48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C1E63C-47FD-45DE-905C-E38DBD7BB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3" b="16935"/>
          <a:stretch/>
        </p:blipFill>
        <p:spPr>
          <a:xfrm>
            <a:off x="4679504" y="3573016"/>
            <a:ext cx="4464496" cy="2016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0A75EC-96C5-4126-AB4D-A61764CED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229620"/>
            <a:ext cx="3707904" cy="16953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5A972C-3270-4D0B-BA9A-5F5BBEB3CAEB}"/>
              </a:ext>
            </a:extLst>
          </p:cNvPr>
          <p:cNvSpPr txBox="1"/>
          <p:nvPr/>
        </p:nvSpPr>
        <p:spPr>
          <a:xfrm>
            <a:off x="35496" y="-2738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Target Applications for</a:t>
            </a:r>
          </a:p>
          <a:p>
            <a:r>
              <a:rPr lang="en-US" sz="3600" b="1" dirty="0">
                <a:solidFill>
                  <a:schemeClr val="bg2"/>
                </a:solidFill>
              </a:rPr>
              <a:t> AURIX </a:t>
            </a:r>
            <a:r>
              <a:rPr lang="en-US" sz="3600" b="1" dirty="0" err="1">
                <a:solidFill>
                  <a:schemeClr val="bg2"/>
                </a:solidFill>
              </a:rPr>
              <a:t>MutiCore</a:t>
            </a:r>
            <a:r>
              <a:rPr lang="en-US" sz="3600" b="1" dirty="0">
                <a:solidFill>
                  <a:schemeClr val="bg2"/>
                </a:solidFill>
              </a:rPr>
              <a:t> Controllers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A0365C-B463-4464-809A-0E6A0C4507C8}"/>
              </a:ext>
            </a:extLst>
          </p:cNvPr>
          <p:cNvSpPr txBox="1"/>
          <p:nvPr/>
        </p:nvSpPr>
        <p:spPr>
          <a:xfrm>
            <a:off x="4644008" y="5642084"/>
            <a:ext cx="449999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Advanced Robotics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6A6616-7BDC-48F5-AB35-84BED410C337}"/>
              </a:ext>
            </a:extLst>
          </p:cNvPr>
          <p:cNvSpPr txBox="1"/>
          <p:nvPr/>
        </p:nvSpPr>
        <p:spPr>
          <a:xfrm>
            <a:off x="0" y="2924944"/>
            <a:ext cx="464400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Drones and Motor Control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4F1743-7F02-4BE3-91D3-FDE3805B92DF}"/>
              </a:ext>
            </a:extLst>
          </p:cNvPr>
          <p:cNvSpPr txBox="1"/>
          <p:nvPr/>
        </p:nvSpPr>
        <p:spPr>
          <a:xfrm>
            <a:off x="4644008" y="2924944"/>
            <a:ext cx="4499993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Autonomous, EV, ADAS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61F6602-9FC8-4C23-BED3-41DA5DA9C2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1429" r="4393" b="1429"/>
          <a:stretch/>
        </p:blipFill>
        <p:spPr>
          <a:xfrm>
            <a:off x="4679504" y="1107602"/>
            <a:ext cx="4464496" cy="18208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E0BB24F-15CF-4BD1-970B-E0450CEBC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98631"/>
            <a:ext cx="4677394" cy="21434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A8AE764-87A5-487E-9FBB-15C53001FACE}"/>
              </a:ext>
            </a:extLst>
          </p:cNvPr>
          <p:cNvSpPr txBox="1"/>
          <p:nvPr/>
        </p:nvSpPr>
        <p:spPr>
          <a:xfrm>
            <a:off x="-1" y="5642084"/>
            <a:ext cx="464400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Safe Industrial Controls</a:t>
            </a:r>
          </a:p>
        </p:txBody>
      </p:sp>
    </p:spTree>
    <p:extLst>
      <p:ext uri="{BB962C8B-B14F-4D97-AF65-F5344CB8AC3E}">
        <p14:creationId xmlns:p14="http://schemas.microsoft.com/office/powerpoint/2010/main" val="33812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3"/>
    </mc:Choice>
    <mc:Fallback xmlns="">
      <p:transition spd="slow" advTm="44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436A401-A6E3-4B27-A613-DD0DE093C23F}"/>
              </a:ext>
            </a:extLst>
          </p:cNvPr>
          <p:cNvGrpSpPr/>
          <p:nvPr/>
        </p:nvGrpSpPr>
        <p:grpSpPr>
          <a:xfrm>
            <a:off x="0" y="520824"/>
            <a:ext cx="9144000" cy="6337176"/>
            <a:chOff x="0" y="520824"/>
            <a:chExt cx="9144000" cy="63371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3A0E355-B29B-4FA7-9194-2209ADCDED4C}"/>
                </a:ext>
              </a:extLst>
            </p:cNvPr>
            <p:cNvSpPr/>
            <p:nvPr/>
          </p:nvSpPr>
          <p:spPr bwMode="auto">
            <a:xfrm>
              <a:off x="0" y="520824"/>
              <a:ext cx="9144000" cy="63371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endParaRPr lang="en-CA" sz="1600" dirty="0"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FAE02A3-CD4B-48AD-AB3F-D61C99457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592" y="736848"/>
              <a:ext cx="7212553" cy="1569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REDline_logo_transparent_white_800x120">
              <a:extLst>
                <a:ext uri="{FF2B5EF4-FFF2-40B4-BE49-F238E27FC236}">
                  <a16:creationId xmlns:a16="http://schemas.microsoft.com/office/drawing/2014/main" xmlns="" id="{1F9B6042-71B6-47D3-B129-AF7E461B0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1680" y="2681064"/>
              <a:ext cx="6186685" cy="11521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1E6D0D-0A75-46EA-A4A5-E11CF5F6F835}"/>
              </a:ext>
            </a:extLst>
          </p:cNvPr>
          <p:cNvSpPr/>
          <p:nvPr/>
        </p:nvSpPr>
        <p:spPr>
          <a:xfrm>
            <a:off x="683568" y="4077072"/>
            <a:ext cx="8280920" cy="16931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500" b="1" dirty="0">
                <a:latin typeface="OCR A Extended" panose="02010509020102010303" pitchFamily="50" charset="0"/>
              </a:rPr>
              <a:t>ONZER</a:t>
            </a:r>
            <a:r>
              <a:rPr lang="en-CA" sz="11500" b="1" dirty="0">
                <a:solidFill>
                  <a:srgbClr val="FF0000"/>
                </a:solidFill>
                <a:latin typeface="OCR A Extended" panose="02010509020102010303" pitchFamily="50" charset="0"/>
              </a:rPr>
              <a:t>OS</a:t>
            </a:r>
            <a:r>
              <a:rPr lang="en-CA" sz="6000" b="1" dirty="0">
                <a:solidFill>
                  <a:schemeClr val="bg1"/>
                </a:solidFill>
                <a:latin typeface="OCR A Extended" panose="02010509020102010303" pitchFamily="50" charset="0"/>
              </a:rPr>
              <a:t>™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  <a:latin typeface="OCR A Extended" panose="02010509020102010303" pitchFamily="50" charset="0"/>
              </a:rPr>
              <a:t>SYSTEM LEVEL OPERATIONAL SOFTWARE </a:t>
            </a:r>
          </a:p>
        </p:txBody>
      </p:sp>
    </p:spTree>
    <p:extLst>
      <p:ext uri="{BB962C8B-B14F-4D97-AF65-F5344CB8AC3E}">
        <p14:creationId xmlns:p14="http://schemas.microsoft.com/office/powerpoint/2010/main" val="2337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0124BCE-EED7-4ED5-BDE6-023835BA1A5F}"/>
              </a:ext>
            </a:extLst>
          </p:cNvPr>
          <p:cNvGrpSpPr/>
          <p:nvPr/>
        </p:nvGrpSpPr>
        <p:grpSpPr>
          <a:xfrm>
            <a:off x="2844904" y="1094520"/>
            <a:ext cx="3383280" cy="5142792"/>
            <a:chOff x="2794652" y="1544937"/>
            <a:chExt cx="3383280" cy="42230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F69FB70-2C03-4157-83E6-233C1723B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75"/>
            <a:stretch/>
          </p:blipFill>
          <p:spPr bwMode="auto">
            <a:xfrm rot="16200000">
              <a:off x="2374753" y="1964836"/>
              <a:ext cx="4223078" cy="338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0831102-3BA9-496C-B791-1E13ACBCC93A}"/>
                </a:ext>
              </a:extLst>
            </p:cNvPr>
            <p:cNvSpPr/>
            <p:nvPr/>
          </p:nvSpPr>
          <p:spPr>
            <a:xfrm>
              <a:off x="3688623" y="1628800"/>
              <a:ext cx="1836204" cy="9359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CARRIER DEVELOPMENT PLATFORM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786EC97-8202-4FAE-AEC0-2747456DEF0E}"/>
              </a:ext>
            </a:extLst>
          </p:cNvPr>
          <p:cNvGrpSpPr/>
          <p:nvPr/>
        </p:nvGrpSpPr>
        <p:grpSpPr>
          <a:xfrm>
            <a:off x="6227089" y="1074844"/>
            <a:ext cx="2874389" cy="1043608"/>
            <a:chOff x="6072179" y="2406334"/>
            <a:chExt cx="2082766" cy="104360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2E691BAC-A89C-4197-A764-F82493494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91758" y="1886755"/>
              <a:ext cx="1043608" cy="2082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A969A53-68ED-4128-A456-4F2BD21CE3DE}"/>
                </a:ext>
              </a:extLst>
            </p:cNvPr>
            <p:cNvSpPr/>
            <p:nvPr/>
          </p:nvSpPr>
          <p:spPr>
            <a:xfrm>
              <a:off x="6285470" y="2651272"/>
              <a:ext cx="1656184" cy="542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BOOTLOADER</a:t>
              </a:r>
            </a:p>
            <a:p>
              <a:pPr algn="ctr"/>
              <a:r>
                <a:rPr lang="en-CA" b="1" dirty="0"/>
                <a:t>CAN / USB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A596471-4083-4685-BA81-347DEA2F9104}"/>
              </a:ext>
            </a:extLst>
          </p:cNvPr>
          <p:cNvGrpSpPr/>
          <p:nvPr/>
        </p:nvGrpSpPr>
        <p:grpSpPr>
          <a:xfrm>
            <a:off x="6227089" y="116632"/>
            <a:ext cx="2889202" cy="936104"/>
            <a:chOff x="6562627" y="1254817"/>
            <a:chExt cx="2743306" cy="9361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8CE36F5A-4941-49B5-AC17-0A2559BF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7466228" y="351216"/>
              <a:ext cx="936104" cy="274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483F633F-65B8-42F5-9297-68335E1F7E28}"/>
                </a:ext>
              </a:extLst>
            </p:cNvPr>
            <p:cNvSpPr/>
            <p:nvPr/>
          </p:nvSpPr>
          <p:spPr>
            <a:xfrm>
              <a:off x="6983380" y="1449361"/>
              <a:ext cx="2028993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CAMERA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B097200-7C0D-4EDF-90C1-DC9DB853E264}"/>
              </a:ext>
            </a:extLst>
          </p:cNvPr>
          <p:cNvGrpSpPr/>
          <p:nvPr/>
        </p:nvGrpSpPr>
        <p:grpSpPr>
          <a:xfrm>
            <a:off x="6236005" y="4301977"/>
            <a:ext cx="2893292" cy="921991"/>
            <a:chOff x="222472" y="2780928"/>
            <a:chExt cx="2394610" cy="125444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0D4CC910-4715-4A36-8133-0BE435B6A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6000" contrast="-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72" y="2780928"/>
              <a:ext cx="2394610" cy="1254448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7913ED56-0E01-45E6-BA37-BC22F48C4FB8}"/>
                </a:ext>
              </a:extLst>
            </p:cNvPr>
            <p:cNvSpPr/>
            <p:nvPr/>
          </p:nvSpPr>
          <p:spPr>
            <a:xfrm>
              <a:off x="827584" y="3140968"/>
              <a:ext cx="1713594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4G OTA </a:t>
              </a:r>
            </a:p>
            <a:p>
              <a:pPr algn="ctr"/>
              <a:r>
                <a:rPr lang="en-CA" b="1" dirty="0"/>
                <a:t>Cellular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B394F5E-01D5-401B-AAA7-DFAFC63ABF63}"/>
              </a:ext>
            </a:extLst>
          </p:cNvPr>
          <p:cNvGrpSpPr/>
          <p:nvPr/>
        </p:nvGrpSpPr>
        <p:grpSpPr>
          <a:xfrm>
            <a:off x="6236005" y="2140559"/>
            <a:ext cx="2865474" cy="1080120"/>
            <a:chOff x="6367205" y="3553841"/>
            <a:chExt cx="2145347" cy="1061925"/>
          </a:xfrm>
        </p:grpSpPr>
        <p:pic>
          <p:nvPicPr>
            <p:cNvPr id="67" name="Picture 2" descr="http://neutroncontrols.com/wp-content/uploads/2017/04/ethernet.jpg">
              <a:extLst>
                <a:ext uri="{FF2B5EF4-FFF2-40B4-BE49-F238E27FC236}">
                  <a16:creationId xmlns:a16="http://schemas.microsoft.com/office/drawing/2014/main" xmlns="" id="{B8BA6A15-4ED0-4106-8ED1-357B82E26C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2541" r="1934" b="2730"/>
            <a:stretch/>
          </p:blipFill>
          <p:spPr bwMode="auto">
            <a:xfrm rot="16200000">
              <a:off x="6911230" y="3009816"/>
              <a:ext cx="1057297" cy="214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68EF2DA3-0C54-4105-9A02-65FA0005EA12}"/>
                </a:ext>
              </a:extLst>
            </p:cNvPr>
            <p:cNvSpPr/>
            <p:nvPr/>
          </p:nvSpPr>
          <p:spPr>
            <a:xfrm>
              <a:off x="6575552" y="3967694"/>
              <a:ext cx="1652683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10/100 ETHERNET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52D62A0-FAED-401F-8C87-A2EA1E4F10F6}"/>
              </a:ext>
            </a:extLst>
          </p:cNvPr>
          <p:cNvGrpSpPr/>
          <p:nvPr/>
        </p:nvGrpSpPr>
        <p:grpSpPr>
          <a:xfrm>
            <a:off x="6227089" y="3221900"/>
            <a:ext cx="2916911" cy="1123816"/>
            <a:chOff x="6944207" y="4756394"/>
            <a:chExt cx="2150866" cy="110488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69C8BF79-D1DE-46D1-99CC-CE26B28E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1000" contrast="-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944207" y="4756394"/>
              <a:ext cx="2150866" cy="1104885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B8F0E92-0B14-4FB1-931A-7F623FCF8888}"/>
                </a:ext>
              </a:extLst>
            </p:cNvPr>
            <p:cNvSpPr/>
            <p:nvPr/>
          </p:nvSpPr>
          <p:spPr>
            <a:xfrm>
              <a:off x="7092280" y="4941168"/>
              <a:ext cx="1713594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2 Port</a:t>
              </a:r>
            </a:p>
            <a:p>
              <a:pPr algn="ctr"/>
              <a:r>
                <a:rPr lang="en-CA" b="1" dirty="0"/>
                <a:t>Gig Ethernet</a:t>
              </a:r>
            </a:p>
          </p:txBody>
        </p:sp>
      </p:grpSp>
      <p:pic>
        <p:nvPicPr>
          <p:cNvPr id="26" name="Picture 12" descr="REDline_logo_transparent_white_800x120">
            <a:extLst>
              <a:ext uri="{FF2B5EF4-FFF2-40B4-BE49-F238E27FC236}">
                <a16:creationId xmlns:a16="http://schemas.microsoft.com/office/drawing/2014/main" xmlns="" id="{3B38C450-3B67-42DD-8182-D1C57A04B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51" y="45154"/>
            <a:ext cx="5373645" cy="10007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63A9998-B717-4081-ABC4-6A4EA5AB7569}"/>
              </a:ext>
            </a:extLst>
          </p:cNvPr>
          <p:cNvGrpSpPr/>
          <p:nvPr/>
        </p:nvGrpSpPr>
        <p:grpSpPr>
          <a:xfrm>
            <a:off x="6200984" y="5242265"/>
            <a:ext cx="2916912" cy="886449"/>
            <a:chOff x="6227089" y="240563"/>
            <a:chExt cx="2916912" cy="886449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xmlns="" id="{C6863EC8-D1E1-490B-AA14-80437195D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089" y="240563"/>
              <a:ext cx="2916912" cy="886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D4C2F59-8B07-4FAB-8C2F-50DD588B6659}"/>
                </a:ext>
              </a:extLst>
            </p:cNvPr>
            <p:cNvSpPr/>
            <p:nvPr/>
          </p:nvSpPr>
          <p:spPr>
            <a:xfrm>
              <a:off x="6500249" y="491733"/>
              <a:ext cx="222612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DC MOTOR CONTROL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E1D787-BDBA-422E-85BC-5D3E95755D12}"/>
              </a:ext>
            </a:extLst>
          </p:cNvPr>
          <p:cNvSpPr/>
          <p:nvPr/>
        </p:nvSpPr>
        <p:spPr>
          <a:xfrm>
            <a:off x="0" y="1190195"/>
            <a:ext cx="2817702" cy="1371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ONZER</a:t>
            </a:r>
            <a:r>
              <a:rPr lang="en-CA" dirty="0">
                <a:solidFill>
                  <a:srgbClr val="FF0000"/>
                </a:solidFill>
              </a:rPr>
              <a:t>OS </a:t>
            </a:r>
            <a:r>
              <a:rPr lang="en-CA" dirty="0"/>
              <a:t>SOFTWARE</a:t>
            </a:r>
          </a:p>
          <a:p>
            <a:pPr algn="ctr"/>
            <a:r>
              <a:rPr lang="en-CA" dirty="0"/>
              <a:t>SECURE BOOTLOADER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72DD259-8946-4C0F-B870-740D8C424561}"/>
              </a:ext>
            </a:extLst>
          </p:cNvPr>
          <p:cNvSpPr/>
          <p:nvPr/>
        </p:nvSpPr>
        <p:spPr>
          <a:xfrm>
            <a:off x="0" y="2391911"/>
            <a:ext cx="2817702" cy="1371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ONZER</a:t>
            </a:r>
            <a:r>
              <a:rPr lang="en-CA" dirty="0">
                <a:solidFill>
                  <a:srgbClr val="FF0000"/>
                </a:solidFill>
              </a:rPr>
              <a:t>OS </a:t>
            </a:r>
            <a:r>
              <a:rPr lang="en-CA" dirty="0"/>
              <a:t>SOFTWARE</a:t>
            </a:r>
          </a:p>
          <a:p>
            <a:pPr algn="ctr"/>
            <a:r>
              <a:rPr lang="en-CA" dirty="0"/>
              <a:t>ETHERNET INTERFACE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D2A4478-D91D-4295-B132-368720C44593}"/>
              </a:ext>
            </a:extLst>
          </p:cNvPr>
          <p:cNvSpPr/>
          <p:nvPr/>
        </p:nvSpPr>
        <p:spPr>
          <a:xfrm>
            <a:off x="6182" y="3616323"/>
            <a:ext cx="2817702" cy="1371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ONZER</a:t>
            </a:r>
            <a:r>
              <a:rPr lang="en-CA" dirty="0">
                <a:solidFill>
                  <a:srgbClr val="FF0000"/>
                </a:solidFill>
              </a:rPr>
              <a:t>OS </a:t>
            </a:r>
            <a:r>
              <a:rPr lang="en-CA" dirty="0"/>
              <a:t>SOFTWARE</a:t>
            </a:r>
          </a:p>
          <a:p>
            <a:pPr algn="ctr"/>
            <a:r>
              <a:rPr lang="en-CA" dirty="0"/>
              <a:t>REDUNDANT ETHERNET </a:t>
            </a:r>
          </a:p>
          <a:p>
            <a:pPr algn="ctr"/>
            <a:r>
              <a:rPr lang="en-CA" dirty="0"/>
              <a:t>NETWORK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98DB8F7-C30C-491C-A7EB-46A7873317A9}"/>
              </a:ext>
            </a:extLst>
          </p:cNvPr>
          <p:cNvSpPr/>
          <p:nvPr/>
        </p:nvSpPr>
        <p:spPr>
          <a:xfrm>
            <a:off x="6182" y="4757406"/>
            <a:ext cx="2817702" cy="1371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ONZER</a:t>
            </a:r>
            <a:r>
              <a:rPr lang="en-CA" dirty="0">
                <a:solidFill>
                  <a:srgbClr val="FF0000"/>
                </a:solidFill>
              </a:rPr>
              <a:t>OS </a:t>
            </a:r>
            <a:r>
              <a:rPr lang="en-CA" dirty="0"/>
              <a:t>SOFTWARE</a:t>
            </a:r>
          </a:p>
          <a:p>
            <a:pPr algn="ctr"/>
            <a:r>
              <a:rPr lang="en-CA" dirty="0"/>
              <a:t>FUNCTIONAL SAFETY </a:t>
            </a:r>
            <a:br>
              <a:rPr lang="en-CA" dirty="0"/>
            </a:br>
            <a:r>
              <a:rPr lang="en-CA" dirty="0"/>
              <a:t>SYSTEM VALIDATION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6"/>
    </mc:Choice>
    <mc:Fallback xmlns="">
      <p:transition spd="slow" advTm="20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3C8509C9-DD14-4B5E-BD1F-27656F7A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End User Reaction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40D741-6919-40F5-A93D-EB7D9020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18624"/>
            <a:ext cx="2257425" cy="122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897A1C-C8DF-4516-8A73-71B36ECFF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3" y="1378300"/>
            <a:ext cx="3397696" cy="101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678F46-35A8-48EB-A994-028E5EF75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4" y="2313351"/>
            <a:ext cx="3499495" cy="718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50450A-4503-493D-8780-158FF4469B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0" t="24173" r="30010" b="24801"/>
          <a:stretch/>
        </p:blipFill>
        <p:spPr>
          <a:xfrm>
            <a:off x="582608" y="3789040"/>
            <a:ext cx="1973113" cy="1997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9FACDD-1AA3-48D0-B5B9-7EAD78BA6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t="17164" r="8517" b="13009"/>
          <a:stretch/>
        </p:blipFill>
        <p:spPr>
          <a:xfrm>
            <a:off x="2695054" y="4080431"/>
            <a:ext cx="2088232" cy="1314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A73623-2D47-4059-B115-6F7DF448E1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9" r="4540" b="27370"/>
          <a:stretch/>
        </p:blipFill>
        <p:spPr>
          <a:xfrm>
            <a:off x="5220072" y="3510870"/>
            <a:ext cx="3596122" cy="494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E84F91-BCBE-4A56-91C6-78B80BBCBF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0825"/>
            <a:ext cx="3590925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79D5B3-8914-4A86-890E-E809CEC1D2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43" y="4505894"/>
            <a:ext cx="2833489" cy="7495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8C21C4-E12C-417F-9C9E-47ED76FC510B}"/>
              </a:ext>
            </a:extLst>
          </p:cNvPr>
          <p:cNvSpPr/>
          <p:nvPr/>
        </p:nvSpPr>
        <p:spPr>
          <a:xfrm>
            <a:off x="5220072" y="4293096"/>
            <a:ext cx="3672408" cy="122091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31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8F5F16D6-DFB1-48FF-9CEC-73CDBBCB5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554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Global Reach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3DBD65-408B-44A5-B21D-8334B6977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0" b="32000"/>
          <a:stretch/>
        </p:blipFill>
        <p:spPr>
          <a:xfrm>
            <a:off x="5148064" y="1545325"/>
            <a:ext cx="2808312" cy="73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68A122-EEB6-4043-91DE-9F40D0537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51533"/>
            <a:ext cx="2880320" cy="824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FAB63A-BC27-4436-8530-435D3A88AA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9" b="35349"/>
          <a:stretch/>
        </p:blipFill>
        <p:spPr>
          <a:xfrm>
            <a:off x="877244" y="4113632"/>
            <a:ext cx="3048000" cy="6480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A504A0-0CC2-4424-868F-D3E54CE3D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0" y="4832204"/>
            <a:ext cx="2905497" cy="5455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EA839EC-0422-47B1-8912-2E97FD7BE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5" y="2060848"/>
            <a:ext cx="3015856" cy="11285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36511F-C42B-41CD-ABD8-2FF1EA881A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30169" r="6499" b="29511"/>
          <a:stretch/>
        </p:blipFill>
        <p:spPr>
          <a:xfrm>
            <a:off x="778027" y="3189363"/>
            <a:ext cx="3073893" cy="8395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1B4DDED-7A11-46DD-A7D4-A864C4B5B8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71272"/>
            <a:ext cx="2857500" cy="876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7F3F254-68D8-4A04-B7A8-60CAA57A9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70" y="4193207"/>
            <a:ext cx="1673958" cy="11080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5824717-B684-4726-A6C7-9389A974E9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29794" b="25613"/>
          <a:stretch/>
        </p:blipFill>
        <p:spPr>
          <a:xfrm>
            <a:off x="5148064" y="5131021"/>
            <a:ext cx="2857500" cy="8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76456" cy="129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13"/>
    </mc:Choice>
    <mc:Fallback xmlns="">
      <p:transition spd="slow" advTm="2071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9|4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93653</TotalTime>
  <Words>94</Words>
  <Application>Microsoft Office PowerPoint</Application>
  <PresentationFormat>On-screen Show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OCR A Extended</vt:lpstr>
      <vt:lpstr>Verdana</vt:lpstr>
      <vt:lpstr>Office Theme</vt:lpstr>
      <vt:lpstr>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REDLine Rapid Engineering Development System</dc:title>
  <dc:creator>stubbs</dc:creator>
  <cp:lastModifiedBy>ann clemensen</cp:lastModifiedBy>
  <cp:revision>537</cp:revision>
  <cp:lastPrinted>2017-04-20T00:33:28Z</cp:lastPrinted>
  <dcterms:created xsi:type="dcterms:W3CDTF">2017-03-27T16:18:19Z</dcterms:created>
  <dcterms:modified xsi:type="dcterms:W3CDTF">2018-05-22T03:26:59Z</dcterms:modified>
</cp:coreProperties>
</file>