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48" r:id="rId1"/>
    <p:sldMasterId id="2147483702" r:id="rId2"/>
    <p:sldMasterId id="2147483724" r:id="rId3"/>
  </p:sldMasterIdLst>
  <p:notesMasterIdLst>
    <p:notesMasterId r:id="rId21"/>
  </p:notesMasterIdLst>
  <p:sldIdLst>
    <p:sldId id="318" r:id="rId4"/>
    <p:sldId id="580" r:id="rId5"/>
    <p:sldId id="527" r:id="rId6"/>
    <p:sldId id="507" r:id="rId7"/>
    <p:sldId id="564" r:id="rId8"/>
    <p:sldId id="565" r:id="rId9"/>
    <p:sldId id="567" r:id="rId10"/>
    <p:sldId id="577" r:id="rId11"/>
    <p:sldId id="568" r:id="rId12"/>
    <p:sldId id="569" r:id="rId13"/>
    <p:sldId id="570" r:id="rId14"/>
    <p:sldId id="571" r:id="rId15"/>
    <p:sldId id="573" r:id="rId16"/>
    <p:sldId id="574" r:id="rId17"/>
    <p:sldId id="575" r:id="rId18"/>
    <p:sldId id="576" r:id="rId19"/>
    <p:sldId id="579" r:id="rId20"/>
  </p:sldIdLst>
  <p:sldSz cx="9144000" cy="6858000" type="screen4x3"/>
  <p:notesSz cx="7010400" cy="9296400"/>
  <p:embeddedFontLst>
    <p:embeddedFont>
      <p:font typeface="Open Sans Semibold" panose="020B0604020202020204" charset="0"/>
      <p:bold r:id="rId22"/>
      <p:boldItalic r:id="rId23"/>
    </p:embeddedFont>
    <p:embeddedFont>
      <p:font typeface="Open Sans" panose="020B0604020202020204" charset="0"/>
      <p:regular r:id="rId24"/>
      <p:bold r:id="rId25"/>
      <p:italic r:id="rId26"/>
      <p:boldItalic r:id="rId27"/>
    </p:embeddedFont>
    <p:embeddedFont>
      <p:font typeface="Calibri" panose="020F0502020204030204" pitchFamily="34" charset="0"/>
      <p:regular r:id="rId28"/>
      <p:bold r:id="rId29"/>
      <p:italic r:id="rId30"/>
      <p:boldItalic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4" autoAdjust="0"/>
    <p:restoredTop sz="73606" autoAdjust="0"/>
  </p:normalViewPr>
  <p:slideViewPr>
    <p:cSldViewPr snapToGrid="0">
      <p:cViewPr varScale="1">
        <p:scale>
          <a:sx n="65" d="100"/>
          <a:sy n="65" d="100"/>
        </p:scale>
        <p:origin x="1982" y="43"/>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font" Target="fonts/font5.fntdata"/><Relationship Id="rId3" Type="http://schemas.openxmlformats.org/officeDocument/2006/relationships/slideMaster" Target="slideMasters/slideMaster3.xml"/><Relationship Id="rId21" Type="http://schemas.openxmlformats.org/officeDocument/2006/relationships/notesMaster" Target="notesMasters/notesMaster1.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4.fntdata"/><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3.fntdata"/><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10.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F3BF1C7-FEC5-418C-9D9C-AA905AD74A91}" type="doc">
      <dgm:prSet loTypeId="urn:microsoft.com/office/officeart/2005/8/layout/hList3" loCatId="list" qsTypeId="urn:microsoft.com/office/officeart/2005/8/quickstyle/simple1" qsCatId="simple" csTypeId="urn:microsoft.com/office/officeart/2005/8/colors/accent0_1" csCatId="mainScheme" phldr="1"/>
      <dgm:spPr/>
      <dgm:t>
        <a:bodyPr/>
        <a:lstStyle/>
        <a:p>
          <a:endParaRPr lang="en-US"/>
        </a:p>
      </dgm:t>
    </dgm:pt>
    <dgm:pt modelId="{89586991-02AC-49BA-89C0-576D3EB78989}">
      <dgm:prSet phldrT="[Text]" custT="1"/>
      <dgm:spPr/>
      <dgm:t>
        <a:bodyPr/>
        <a:lstStyle/>
        <a:p>
          <a:r>
            <a:rPr lang="en-US" sz="2000" dirty="0"/>
            <a:t>Autonomous Systems </a:t>
          </a:r>
        </a:p>
      </dgm:t>
    </dgm:pt>
    <dgm:pt modelId="{E3BE01FE-74B3-4441-8424-97D1F91C2A87}" type="parTrans" cxnId="{94B8F670-CA1C-45B8-A6AC-2FBDD56781B3}">
      <dgm:prSet/>
      <dgm:spPr/>
      <dgm:t>
        <a:bodyPr/>
        <a:lstStyle/>
        <a:p>
          <a:endParaRPr lang="en-US"/>
        </a:p>
      </dgm:t>
    </dgm:pt>
    <dgm:pt modelId="{387DF2FC-69A9-4FBA-9C28-AE8F9DB143C7}" type="sibTrans" cxnId="{94B8F670-CA1C-45B8-A6AC-2FBDD56781B3}">
      <dgm:prSet/>
      <dgm:spPr/>
      <dgm:t>
        <a:bodyPr/>
        <a:lstStyle/>
        <a:p>
          <a:endParaRPr lang="en-US"/>
        </a:p>
      </dgm:t>
    </dgm:pt>
    <dgm:pt modelId="{1A0DFED8-A750-415E-9887-754D47E4C591}">
      <dgm:prSet phldrT="[Text]"/>
      <dgm:spPr/>
      <dgm:t>
        <a:bodyPr/>
        <a:lstStyle/>
        <a:p>
          <a:r>
            <a:rPr lang="en-US" b="1"/>
            <a:t>Sensing</a:t>
          </a:r>
        </a:p>
        <a:p>
          <a:r>
            <a:rPr lang="en-US"/>
            <a:t>(Geomatics, mapping, data collection)</a:t>
          </a:r>
        </a:p>
      </dgm:t>
    </dgm:pt>
    <dgm:pt modelId="{CCF370FA-CC83-4C7E-B2B7-7458B5F83889}" type="parTrans" cxnId="{83D115BD-8172-4B8F-8DB6-5358B055CD7C}">
      <dgm:prSet/>
      <dgm:spPr/>
      <dgm:t>
        <a:bodyPr/>
        <a:lstStyle/>
        <a:p>
          <a:endParaRPr lang="en-US"/>
        </a:p>
      </dgm:t>
    </dgm:pt>
    <dgm:pt modelId="{35B2B3DE-68F7-45A5-8989-FDFF168C7AC4}" type="sibTrans" cxnId="{83D115BD-8172-4B8F-8DB6-5358B055CD7C}">
      <dgm:prSet/>
      <dgm:spPr/>
      <dgm:t>
        <a:bodyPr/>
        <a:lstStyle/>
        <a:p>
          <a:endParaRPr lang="en-US"/>
        </a:p>
      </dgm:t>
    </dgm:pt>
    <dgm:pt modelId="{64807AE7-1227-4785-9FDE-712A8EBF2882}">
      <dgm:prSet phldrT="[Text]"/>
      <dgm:spPr/>
      <dgm:t>
        <a:bodyPr/>
        <a:lstStyle/>
        <a:p>
          <a:r>
            <a:rPr lang="en-US" b="1" dirty="0"/>
            <a:t>Cognition</a:t>
          </a:r>
        </a:p>
        <a:p>
          <a:r>
            <a:rPr lang="en-US" b="0" dirty="0" smtClean="0"/>
            <a:t>(Artificial </a:t>
          </a:r>
          <a:r>
            <a:rPr lang="en-US" b="0" dirty="0"/>
            <a:t>Intelligence, situational awareness, decision making) </a:t>
          </a:r>
        </a:p>
      </dgm:t>
    </dgm:pt>
    <dgm:pt modelId="{7A92DA71-333D-4A84-B427-13ECB6BD1330}" type="parTrans" cxnId="{D00DA153-6B59-4B21-9E14-0CCA0ACD0940}">
      <dgm:prSet/>
      <dgm:spPr/>
      <dgm:t>
        <a:bodyPr/>
        <a:lstStyle/>
        <a:p>
          <a:endParaRPr lang="en-US"/>
        </a:p>
      </dgm:t>
    </dgm:pt>
    <dgm:pt modelId="{633B41A1-C71B-4430-B389-B54F5F4EA153}" type="sibTrans" cxnId="{D00DA153-6B59-4B21-9E14-0CCA0ACD0940}">
      <dgm:prSet/>
      <dgm:spPr/>
      <dgm:t>
        <a:bodyPr/>
        <a:lstStyle/>
        <a:p>
          <a:endParaRPr lang="en-US"/>
        </a:p>
      </dgm:t>
    </dgm:pt>
    <dgm:pt modelId="{E1FE4A3F-071B-4B8C-BE89-0ED3F3CEB7EE}">
      <dgm:prSet phldrT="[Text]"/>
      <dgm:spPr/>
      <dgm:t>
        <a:bodyPr/>
        <a:lstStyle/>
        <a:p>
          <a:r>
            <a:rPr lang="en-US" b="1" dirty="0"/>
            <a:t>Actuation</a:t>
          </a:r>
        </a:p>
        <a:p>
          <a:r>
            <a:rPr lang="en-US" dirty="0"/>
            <a:t>(performing the task)</a:t>
          </a:r>
        </a:p>
        <a:p>
          <a:endParaRPr lang="en-US" dirty="0"/>
        </a:p>
      </dgm:t>
    </dgm:pt>
    <dgm:pt modelId="{D3E92BF1-1023-4F1D-88EB-6154937B7FFD}" type="parTrans" cxnId="{6DFCDBBB-48D8-455B-A922-10E5E57A57DA}">
      <dgm:prSet/>
      <dgm:spPr/>
      <dgm:t>
        <a:bodyPr/>
        <a:lstStyle/>
        <a:p>
          <a:endParaRPr lang="en-US"/>
        </a:p>
      </dgm:t>
    </dgm:pt>
    <dgm:pt modelId="{6567A937-D9A3-48F8-92FA-D7AA368C8F81}" type="sibTrans" cxnId="{6DFCDBBB-48D8-455B-A922-10E5E57A57DA}">
      <dgm:prSet/>
      <dgm:spPr/>
      <dgm:t>
        <a:bodyPr/>
        <a:lstStyle/>
        <a:p>
          <a:endParaRPr lang="en-US"/>
        </a:p>
      </dgm:t>
    </dgm:pt>
    <dgm:pt modelId="{5865C86B-7218-4700-A9C1-AA5655E35D5C}" type="pres">
      <dgm:prSet presAssocID="{AF3BF1C7-FEC5-418C-9D9C-AA905AD74A91}" presName="composite" presStyleCnt="0">
        <dgm:presLayoutVars>
          <dgm:chMax val="1"/>
          <dgm:dir/>
          <dgm:resizeHandles val="exact"/>
        </dgm:presLayoutVars>
      </dgm:prSet>
      <dgm:spPr/>
      <dgm:t>
        <a:bodyPr/>
        <a:lstStyle/>
        <a:p>
          <a:endParaRPr lang="en-US"/>
        </a:p>
      </dgm:t>
    </dgm:pt>
    <dgm:pt modelId="{8054C3F5-1250-4653-9EC7-AC21C99BA65B}" type="pres">
      <dgm:prSet presAssocID="{89586991-02AC-49BA-89C0-576D3EB78989}" presName="roof" presStyleLbl="dkBgShp" presStyleIdx="0" presStyleCnt="2" custLinFactNeighborY="-42424"/>
      <dgm:spPr/>
      <dgm:t>
        <a:bodyPr/>
        <a:lstStyle/>
        <a:p>
          <a:endParaRPr lang="en-US"/>
        </a:p>
      </dgm:t>
    </dgm:pt>
    <dgm:pt modelId="{FD311CC5-B88E-41CA-A1CE-7132E989D23C}" type="pres">
      <dgm:prSet presAssocID="{89586991-02AC-49BA-89C0-576D3EB78989}" presName="pillars" presStyleCnt="0"/>
      <dgm:spPr/>
    </dgm:pt>
    <dgm:pt modelId="{E1C2A3F7-0F3D-4F44-B1E1-4347A0F5EE9B}" type="pres">
      <dgm:prSet presAssocID="{89586991-02AC-49BA-89C0-576D3EB78989}" presName="pillar1" presStyleLbl="node1" presStyleIdx="0" presStyleCnt="3">
        <dgm:presLayoutVars>
          <dgm:bulletEnabled val="1"/>
        </dgm:presLayoutVars>
      </dgm:prSet>
      <dgm:spPr/>
      <dgm:t>
        <a:bodyPr/>
        <a:lstStyle/>
        <a:p>
          <a:endParaRPr lang="en-US"/>
        </a:p>
      </dgm:t>
    </dgm:pt>
    <dgm:pt modelId="{41154DAE-0113-4AA4-B761-84A9F23EAB66}" type="pres">
      <dgm:prSet presAssocID="{64807AE7-1227-4785-9FDE-712A8EBF2882}" presName="pillarX" presStyleLbl="node1" presStyleIdx="1" presStyleCnt="3">
        <dgm:presLayoutVars>
          <dgm:bulletEnabled val="1"/>
        </dgm:presLayoutVars>
      </dgm:prSet>
      <dgm:spPr/>
      <dgm:t>
        <a:bodyPr/>
        <a:lstStyle/>
        <a:p>
          <a:endParaRPr lang="en-US"/>
        </a:p>
      </dgm:t>
    </dgm:pt>
    <dgm:pt modelId="{1FE87A84-7CFC-4D06-9BF5-32BAAEE42DB8}" type="pres">
      <dgm:prSet presAssocID="{E1FE4A3F-071B-4B8C-BE89-0ED3F3CEB7EE}" presName="pillarX" presStyleLbl="node1" presStyleIdx="2" presStyleCnt="3">
        <dgm:presLayoutVars>
          <dgm:bulletEnabled val="1"/>
        </dgm:presLayoutVars>
      </dgm:prSet>
      <dgm:spPr/>
      <dgm:t>
        <a:bodyPr/>
        <a:lstStyle/>
        <a:p>
          <a:endParaRPr lang="en-US"/>
        </a:p>
      </dgm:t>
    </dgm:pt>
    <dgm:pt modelId="{1FC29878-CD0A-4D57-847B-4C5EA2FE3B3A}" type="pres">
      <dgm:prSet presAssocID="{89586991-02AC-49BA-89C0-576D3EB78989}" presName="base" presStyleLbl="dkBgShp" presStyleIdx="1" presStyleCnt="2"/>
      <dgm:spPr/>
    </dgm:pt>
  </dgm:ptLst>
  <dgm:cxnLst>
    <dgm:cxn modelId="{0CC008DE-D884-4CAE-BBE2-CCB631E1023D}" type="presOf" srcId="{AF3BF1C7-FEC5-418C-9D9C-AA905AD74A91}" destId="{5865C86B-7218-4700-A9C1-AA5655E35D5C}" srcOrd="0" destOrd="0" presId="urn:microsoft.com/office/officeart/2005/8/layout/hList3"/>
    <dgm:cxn modelId="{91634B4E-A202-44FF-BF27-61C616A8C580}" type="presOf" srcId="{1A0DFED8-A750-415E-9887-754D47E4C591}" destId="{E1C2A3F7-0F3D-4F44-B1E1-4347A0F5EE9B}" srcOrd="0" destOrd="0" presId="urn:microsoft.com/office/officeart/2005/8/layout/hList3"/>
    <dgm:cxn modelId="{6DFCDBBB-48D8-455B-A922-10E5E57A57DA}" srcId="{89586991-02AC-49BA-89C0-576D3EB78989}" destId="{E1FE4A3F-071B-4B8C-BE89-0ED3F3CEB7EE}" srcOrd="2" destOrd="0" parTransId="{D3E92BF1-1023-4F1D-88EB-6154937B7FFD}" sibTransId="{6567A937-D9A3-48F8-92FA-D7AA368C8F81}"/>
    <dgm:cxn modelId="{8EE54482-8BA9-46AB-B014-A0E6322CEFEA}" type="presOf" srcId="{89586991-02AC-49BA-89C0-576D3EB78989}" destId="{8054C3F5-1250-4653-9EC7-AC21C99BA65B}" srcOrd="0" destOrd="0" presId="urn:microsoft.com/office/officeart/2005/8/layout/hList3"/>
    <dgm:cxn modelId="{94B8F670-CA1C-45B8-A6AC-2FBDD56781B3}" srcId="{AF3BF1C7-FEC5-418C-9D9C-AA905AD74A91}" destId="{89586991-02AC-49BA-89C0-576D3EB78989}" srcOrd="0" destOrd="0" parTransId="{E3BE01FE-74B3-4441-8424-97D1F91C2A87}" sibTransId="{387DF2FC-69A9-4FBA-9C28-AE8F9DB143C7}"/>
    <dgm:cxn modelId="{985530BD-C9A1-4236-B704-1BB57D916BA6}" type="presOf" srcId="{64807AE7-1227-4785-9FDE-712A8EBF2882}" destId="{41154DAE-0113-4AA4-B761-84A9F23EAB66}" srcOrd="0" destOrd="0" presId="urn:microsoft.com/office/officeart/2005/8/layout/hList3"/>
    <dgm:cxn modelId="{83D115BD-8172-4B8F-8DB6-5358B055CD7C}" srcId="{89586991-02AC-49BA-89C0-576D3EB78989}" destId="{1A0DFED8-A750-415E-9887-754D47E4C591}" srcOrd="0" destOrd="0" parTransId="{CCF370FA-CC83-4C7E-B2B7-7458B5F83889}" sibTransId="{35B2B3DE-68F7-45A5-8989-FDFF168C7AC4}"/>
    <dgm:cxn modelId="{D00DA153-6B59-4B21-9E14-0CCA0ACD0940}" srcId="{89586991-02AC-49BA-89C0-576D3EB78989}" destId="{64807AE7-1227-4785-9FDE-712A8EBF2882}" srcOrd="1" destOrd="0" parTransId="{7A92DA71-333D-4A84-B427-13ECB6BD1330}" sibTransId="{633B41A1-C71B-4430-B389-B54F5F4EA153}"/>
    <dgm:cxn modelId="{23975EA8-6139-4C3A-9ECA-6245AB605FFC}" type="presOf" srcId="{E1FE4A3F-071B-4B8C-BE89-0ED3F3CEB7EE}" destId="{1FE87A84-7CFC-4D06-9BF5-32BAAEE42DB8}" srcOrd="0" destOrd="0" presId="urn:microsoft.com/office/officeart/2005/8/layout/hList3"/>
    <dgm:cxn modelId="{0A9E7733-57E9-40DF-A8DB-4D93773EC93D}" type="presParOf" srcId="{5865C86B-7218-4700-A9C1-AA5655E35D5C}" destId="{8054C3F5-1250-4653-9EC7-AC21C99BA65B}" srcOrd="0" destOrd="0" presId="urn:microsoft.com/office/officeart/2005/8/layout/hList3"/>
    <dgm:cxn modelId="{67D874D6-139D-42D2-9041-6CBE27E88726}" type="presParOf" srcId="{5865C86B-7218-4700-A9C1-AA5655E35D5C}" destId="{FD311CC5-B88E-41CA-A1CE-7132E989D23C}" srcOrd="1" destOrd="0" presId="urn:microsoft.com/office/officeart/2005/8/layout/hList3"/>
    <dgm:cxn modelId="{0CAF91FB-C3F1-4238-9C7C-BC30A9581CE7}" type="presParOf" srcId="{FD311CC5-B88E-41CA-A1CE-7132E989D23C}" destId="{E1C2A3F7-0F3D-4F44-B1E1-4347A0F5EE9B}" srcOrd="0" destOrd="0" presId="urn:microsoft.com/office/officeart/2005/8/layout/hList3"/>
    <dgm:cxn modelId="{9D2345A4-8352-4E84-A05E-8E2C4FE3ADBB}" type="presParOf" srcId="{FD311CC5-B88E-41CA-A1CE-7132E989D23C}" destId="{41154DAE-0113-4AA4-B761-84A9F23EAB66}" srcOrd="1" destOrd="0" presId="urn:microsoft.com/office/officeart/2005/8/layout/hList3"/>
    <dgm:cxn modelId="{3285049D-E3B2-4BAD-83EB-67BA7A1C7663}" type="presParOf" srcId="{FD311CC5-B88E-41CA-A1CE-7132E989D23C}" destId="{1FE87A84-7CFC-4D06-9BF5-32BAAEE42DB8}" srcOrd="2" destOrd="0" presId="urn:microsoft.com/office/officeart/2005/8/layout/hList3"/>
    <dgm:cxn modelId="{6E56CAEE-A22F-4D91-9547-3F9907E90E16}" type="presParOf" srcId="{5865C86B-7218-4700-A9C1-AA5655E35D5C}" destId="{1FC29878-CD0A-4D57-847B-4C5EA2FE3B3A}"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9" tIns="46585" rIns="93169" bIns="46585" rtlCol="0"/>
          <a:lstStyle>
            <a:lvl1pPr algn="l">
              <a:defRPr sz="1200"/>
            </a:lvl1pPr>
          </a:lstStyle>
          <a:p>
            <a:endParaRPr lang="en-CA"/>
          </a:p>
        </p:txBody>
      </p:sp>
      <p:sp>
        <p:nvSpPr>
          <p:cNvPr id="3" name="Date Placeholder 2"/>
          <p:cNvSpPr>
            <a:spLocks noGrp="1"/>
          </p:cNvSpPr>
          <p:nvPr>
            <p:ph type="dt" idx="1"/>
          </p:nvPr>
        </p:nvSpPr>
        <p:spPr>
          <a:xfrm>
            <a:off x="3970938" y="0"/>
            <a:ext cx="3037840" cy="464820"/>
          </a:xfrm>
          <a:prstGeom prst="rect">
            <a:avLst/>
          </a:prstGeom>
        </p:spPr>
        <p:txBody>
          <a:bodyPr vert="horz" lIns="93169" tIns="46585" rIns="93169" bIns="46585" rtlCol="0"/>
          <a:lstStyle>
            <a:lvl1pPr algn="r">
              <a:defRPr sz="1200"/>
            </a:lvl1pPr>
          </a:lstStyle>
          <a:p>
            <a:fld id="{834C5C79-D9EF-4F47-9E07-0ACE94228E3E}" type="datetimeFigureOut">
              <a:rPr lang="en-CA" smtClean="0"/>
              <a:pPr/>
              <a:t>04/04/2018</a:t>
            </a:fld>
            <a:endParaRPr lang="en-CA"/>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69" tIns="46585" rIns="93169" bIns="46585" rtlCol="0" anchor="ctr"/>
          <a:lstStyle/>
          <a:p>
            <a:endParaRPr lang="en-CA"/>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69" tIns="46585" rIns="93169" bIns="4658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829967"/>
            <a:ext cx="3037840" cy="464820"/>
          </a:xfrm>
          <a:prstGeom prst="rect">
            <a:avLst/>
          </a:prstGeom>
        </p:spPr>
        <p:txBody>
          <a:bodyPr vert="horz" lIns="93169" tIns="46585" rIns="93169" bIns="46585" rtlCol="0" anchor="b"/>
          <a:lstStyle>
            <a:lvl1pPr algn="l">
              <a:defRPr sz="1200"/>
            </a:lvl1pPr>
          </a:lstStyle>
          <a:p>
            <a:endParaRPr lang="en-CA"/>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69" tIns="46585" rIns="93169" bIns="46585" rtlCol="0" anchor="b"/>
          <a:lstStyle>
            <a:lvl1pPr algn="r">
              <a:defRPr sz="1200"/>
            </a:lvl1pPr>
          </a:lstStyle>
          <a:p>
            <a:fld id="{5BE4C071-A441-4912-B55F-4CD5CC1B7F72}" type="slidenum">
              <a:rPr lang="en-CA" smtClean="0"/>
              <a:pPr/>
              <a:t>‹#›</a:t>
            </a:fld>
            <a:endParaRPr lang="en-CA"/>
          </a:p>
        </p:txBody>
      </p:sp>
    </p:spTree>
    <p:extLst>
      <p:ext uri="{BB962C8B-B14F-4D97-AF65-F5344CB8AC3E}">
        <p14:creationId xmlns:p14="http://schemas.microsoft.com/office/powerpoint/2010/main" val="37471977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baseline="0" dirty="0" smtClean="0"/>
          </a:p>
        </p:txBody>
      </p:sp>
      <p:sp>
        <p:nvSpPr>
          <p:cNvPr id="4" name="Slide Number Placeholder 3"/>
          <p:cNvSpPr>
            <a:spLocks noGrp="1"/>
          </p:cNvSpPr>
          <p:nvPr>
            <p:ph type="sldNum" sz="quarter" idx="10"/>
          </p:nvPr>
        </p:nvSpPr>
        <p:spPr/>
        <p:txBody>
          <a:bodyPr/>
          <a:lstStyle/>
          <a:p>
            <a:fld id="{5BE4C071-A441-4912-B55F-4CD5CC1B7F72}" type="slidenum">
              <a:rPr lang="en-CA" smtClean="0"/>
              <a:pPr/>
              <a:t>1</a:t>
            </a:fld>
            <a:endParaRPr lang="en-CA"/>
          </a:p>
        </p:txBody>
      </p:sp>
    </p:spTree>
    <p:extLst>
      <p:ext uri="{BB962C8B-B14F-4D97-AF65-F5344CB8AC3E}">
        <p14:creationId xmlns:p14="http://schemas.microsoft.com/office/powerpoint/2010/main" val="23476586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asked industry to come up with a wish list for our assets. Here are the things they want from us. Some of the asks are larger and more complex than others. </a:t>
            </a:r>
            <a:endParaRPr lang="en-US" dirty="0"/>
          </a:p>
        </p:txBody>
      </p:sp>
      <p:sp>
        <p:nvSpPr>
          <p:cNvPr id="4" name="Slide Number Placeholder 3"/>
          <p:cNvSpPr>
            <a:spLocks noGrp="1"/>
          </p:cNvSpPr>
          <p:nvPr>
            <p:ph type="sldNum" sz="quarter" idx="10"/>
          </p:nvPr>
        </p:nvSpPr>
        <p:spPr/>
        <p:txBody>
          <a:bodyPr/>
          <a:lstStyle/>
          <a:p>
            <a:fld id="{5BE4C071-A441-4912-B55F-4CD5CC1B7F72}" type="slidenum">
              <a:rPr lang="en-CA" smtClean="0"/>
              <a:pPr/>
              <a:t>14</a:t>
            </a:fld>
            <a:endParaRPr lang="en-CA"/>
          </a:p>
        </p:txBody>
      </p:sp>
    </p:spTree>
    <p:extLst>
      <p:ext uri="{BB962C8B-B14F-4D97-AF65-F5344CB8AC3E}">
        <p14:creationId xmlns:p14="http://schemas.microsoft.com/office/powerpoint/2010/main" val="32682942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smtClean="0">
                <a:solidFill>
                  <a:schemeClr val="tx1"/>
                </a:solidFill>
                <a:effectLst/>
                <a:latin typeface="+mn-lt"/>
                <a:ea typeface="+mn-ea"/>
                <a:cs typeface="+mn-cs"/>
              </a:rPr>
              <a:t>So great. We know what industry wants, except this seems like it might be complicated navigating various City processes, and we do not want to be burdensome with a new initiative or process – so we sat down with law and risk and told them about the situation. They stated that we currently have a</a:t>
            </a:r>
            <a:r>
              <a:rPr lang="en-CA" sz="1200" kern="1200" baseline="0" dirty="0" smtClean="0">
                <a:solidFill>
                  <a:schemeClr val="tx1"/>
                </a:solidFill>
                <a:effectLst/>
                <a:latin typeface="+mn-lt"/>
                <a:ea typeface="+mn-ea"/>
                <a:cs typeface="+mn-cs"/>
              </a:rPr>
              <a:t> process in place to give industry access to assets, </a:t>
            </a:r>
            <a:endParaRPr lang="en-US" sz="1200" kern="1200" dirty="0" smtClean="0">
              <a:solidFill>
                <a:schemeClr val="tx1"/>
              </a:solidFill>
              <a:effectLst/>
              <a:latin typeface="+mn-lt"/>
              <a:ea typeface="+mn-ea"/>
              <a:cs typeface="+mn-cs"/>
            </a:endParaRPr>
          </a:p>
          <a:p>
            <a:endParaRPr lang="en-CA"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Not the tech industry, but film. Calgary Economic Development has a filming</a:t>
            </a:r>
            <a:r>
              <a:rPr lang="en-CA" sz="1200" kern="1200" baseline="0" dirty="0" smtClean="0">
                <a:solidFill>
                  <a:schemeClr val="tx1"/>
                </a:solidFill>
                <a:effectLst/>
                <a:latin typeface="+mn-lt"/>
                <a:ea typeface="+mn-ea"/>
                <a:cs typeface="+mn-cs"/>
              </a:rPr>
              <a:t> intake process that</a:t>
            </a:r>
            <a:r>
              <a:rPr lang="en-CA" sz="1200" kern="1200" dirty="0" smtClean="0">
                <a:solidFill>
                  <a:schemeClr val="tx1"/>
                </a:solidFill>
                <a:effectLst/>
                <a:latin typeface="+mn-lt"/>
                <a:ea typeface="+mn-ea"/>
                <a:cs typeface="+mn-cs"/>
              </a:rPr>
              <a:t> processed 400 filing applications last year about which half used City assets. </a:t>
            </a:r>
          </a:p>
          <a:p>
            <a:endParaRPr lang="en-CA"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When we met with the film team from CED, they said the process took a number of years to perfect, but they are at the point now where the film industry states CED have one of the best processes in North America – and more importantly a process better than Toronto or Vancouver. </a:t>
            </a:r>
          </a:p>
          <a:p>
            <a:endParaRPr lang="en-CA" sz="1200" kern="1200" dirty="0" smtClean="0">
              <a:solidFill>
                <a:schemeClr val="tx1"/>
              </a:solidFill>
              <a:effectLst/>
              <a:latin typeface="+mn-lt"/>
              <a:ea typeface="+mn-ea"/>
              <a:cs typeface="+mn-cs"/>
            </a:endParaRPr>
          </a:p>
          <a:p>
            <a:r>
              <a:rPr lang="en-CA" sz="1200" kern="1200" dirty="0" smtClean="0">
                <a:solidFill>
                  <a:schemeClr val="tx1"/>
                </a:solidFill>
                <a:effectLst/>
                <a:latin typeface="+mn-lt"/>
                <a:ea typeface="+mn-ea"/>
                <a:cs typeface="+mn-cs"/>
              </a:rPr>
              <a:t>The</a:t>
            </a:r>
            <a:r>
              <a:rPr lang="en-CA" sz="1200" kern="1200" baseline="0" dirty="0" smtClean="0">
                <a:solidFill>
                  <a:schemeClr val="tx1"/>
                </a:solidFill>
                <a:effectLst/>
                <a:latin typeface="+mn-lt"/>
                <a:ea typeface="+mn-ea"/>
                <a:cs typeface="+mn-cs"/>
              </a:rPr>
              <a:t> existing filming</a:t>
            </a:r>
            <a:r>
              <a:rPr lang="en-CA" sz="1200" kern="1200" dirty="0" smtClean="0">
                <a:solidFill>
                  <a:schemeClr val="tx1"/>
                </a:solidFill>
                <a:effectLst/>
                <a:latin typeface="+mn-lt"/>
                <a:ea typeface="+mn-ea"/>
                <a:cs typeface="+mn-cs"/>
              </a:rPr>
              <a:t> process also includes the region, so if a company wants to film outside</a:t>
            </a:r>
            <a:r>
              <a:rPr lang="en-CA" sz="1200" kern="1200" baseline="0" dirty="0" smtClean="0">
                <a:solidFill>
                  <a:schemeClr val="tx1"/>
                </a:solidFill>
                <a:effectLst/>
                <a:latin typeface="+mn-lt"/>
                <a:ea typeface="+mn-ea"/>
                <a:cs typeface="+mn-cs"/>
              </a:rPr>
              <a:t> Calgary, the process is set up for that. </a:t>
            </a:r>
            <a:r>
              <a:rPr lang="en-CA" sz="1200" kern="1200" dirty="0" smtClean="0">
                <a:solidFill>
                  <a:schemeClr val="tx1"/>
                </a:solidFill>
                <a:effectLst/>
                <a:latin typeface="+mn-lt"/>
                <a:ea typeface="+mn-ea"/>
                <a:cs typeface="+mn-cs"/>
              </a:rPr>
              <a:t> </a:t>
            </a:r>
            <a:r>
              <a:rPr lang="en-CA" sz="1200" kern="1200" baseline="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BE4C071-A441-4912-B55F-4CD5CC1B7F72}" type="slidenum">
              <a:rPr lang="en-CA" smtClean="0"/>
              <a:pPr/>
              <a:t>15</a:t>
            </a:fld>
            <a:endParaRPr lang="en-CA"/>
          </a:p>
        </p:txBody>
      </p:sp>
    </p:spTree>
    <p:extLst>
      <p:ext uri="{BB962C8B-B14F-4D97-AF65-F5344CB8AC3E}">
        <p14:creationId xmlns:p14="http://schemas.microsoft.com/office/powerpoint/2010/main" val="7716582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baseline="0" dirty="0" smtClean="0"/>
          </a:p>
        </p:txBody>
      </p:sp>
      <p:sp>
        <p:nvSpPr>
          <p:cNvPr id="4" name="Slide Number Placeholder 3"/>
          <p:cNvSpPr>
            <a:spLocks noGrp="1"/>
          </p:cNvSpPr>
          <p:nvPr>
            <p:ph type="sldNum" sz="quarter" idx="10"/>
          </p:nvPr>
        </p:nvSpPr>
        <p:spPr/>
        <p:txBody>
          <a:bodyPr/>
          <a:lstStyle/>
          <a:p>
            <a:fld id="{5BE4C071-A441-4912-B55F-4CD5CC1B7F72}" type="slidenum">
              <a:rPr lang="en-CA" smtClean="0"/>
              <a:pPr/>
              <a:t>17</a:t>
            </a:fld>
            <a:endParaRPr lang="en-CA"/>
          </a:p>
        </p:txBody>
      </p:sp>
    </p:spTree>
    <p:extLst>
      <p:ext uri="{BB962C8B-B14F-4D97-AF65-F5344CB8AC3E}">
        <p14:creationId xmlns:p14="http://schemas.microsoft.com/office/powerpoint/2010/main" val="1933302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a:t>
            </a:r>
            <a:r>
              <a:rPr lang="en-US" baseline="0" dirty="0" smtClean="0"/>
              <a:t> give you a bit of background why we are here today. </a:t>
            </a:r>
          </a:p>
          <a:p>
            <a:r>
              <a:rPr lang="en-US" baseline="0" dirty="0" smtClean="0"/>
              <a:t>At May T&amp;T we brought forward the future of Transportation report which looked at a variety of technologies and trends and how they might shape Calgary. </a:t>
            </a:r>
          </a:p>
          <a:p>
            <a:endParaRPr lang="en-US" dirty="0"/>
          </a:p>
        </p:txBody>
      </p:sp>
      <p:sp>
        <p:nvSpPr>
          <p:cNvPr id="4" name="Slide Number Placeholder 3"/>
          <p:cNvSpPr>
            <a:spLocks noGrp="1"/>
          </p:cNvSpPr>
          <p:nvPr>
            <p:ph type="sldNum" sz="quarter" idx="10"/>
          </p:nvPr>
        </p:nvSpPr>
        <p:spPr/>
        <p:txBody>
          <a:bodyPr/>
          <a:lstStyle/>
          <a:p>
            <a:fld id="{5BE4C071-A441-4912-B55F-4CD5CC1B7F72}" type="slidenum">
              <a:rPr lang="en-CA" smtClean="0"/>
              <a:pPr/>
              <a:t>3</a:t>
            </a:fld>
            <a:endParaRPr lang="en-CA"/>
          </a:p>
        </p:txBody>
      </p:sp>
    </p:spTree>
    <p:extLst>
      <p:ext uri="{BB962C8B-B14F-4D97-AF65-F5344CB8AC3E}">
        <p14:creationId xmlns:p14="http://schemas.microsoft.com/office/powerpoint/2010/main" val="33287919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One of the technologies we focused on in the</a:t>
            </a:r>
            <a:r>
              <a:rPr lang="en-CA" baseline="0" dirty="0" smtClean="0"/>
              <a:t> report was autonomous vehicle technology. </a:t>
            </a:r>
          </a:p>
          <a:p>
            <a:endParaRPr lang="en-CA" baseline="0" dirty="0" smtClean="0"/>
          </a:p>
          <a:p>
            <a:r>
              <a:rPr lang="en-CA" baseline="0" dirty="0" smtClean="0"/>
              <a:t>There were a number of speakers from industry and academia at the meeting. A speaker from an autonomous vehicle supplier company suggested that Calgary could be well suited as an autonomous vehicle testbed and that “</a:t>
            </a:r>
            <a:r>
              <a:rPr lang="en-US" dirty="0" smtClean="0"/>
              <a:t>A lack of on road testing is a barrier to the industry.”</a:t>
            </a: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smtClean="0">
                <a:solidFill>
                  <a:schemeClr val="tx1"/>
                </a:solidFill>
                <a:effectLst/>
                <a:latin typeface="+mn-lt"/>
                <a:ea typeface="+mn-ea"/>
                <a:cs typeface="+mn-cs"/>
              </a:rPr>
              <a:t>One of the issues with on street testing is that it falls under provincial jurisdiction. </a:t>
            </a:r>
            <a:endParaRPr lang="en-US" dirty="0" smtClean="0"/>
          </a:p>
          <a:p>
            <a:endParaRPr lang="en-CA" baseline="0" dirty="0" smtClean="0"/>
          </a:p>
          <a:p>
            <a:endParaRPr lang="en-CA" baseline="0" dirty="0" smtClean="0"/>
          </a:p>
        </p:txBody>
      </p:sp>
      <p:sp>
        <p:nvSpPr>
          <p:cNvPr id="4" name="Slide Number Placeholder 3"/>
          <p:cNvSpPr>
            <a:spLocks noGrp="1"/>
          </p:cNvSpPr>
          <p:nvPr>
            <p:ph type="sldNum" sz="quarter" idx="10"/>
          </p:nvPr>
        </p:nvSpPr>
        <p:spPr/>
        <p:txBody>
          <a:bodyPr/>
          <a:lstStyle/>
          <a:p>
            <a:fld id="{5BE4C071-A441-4912-B55F-4CD5CC1B7F72}" type="slidenum">
              <a:rPr lang="en-CA" smtClean="0"/>
              <a:pPr/>
              <a:t>4</a:t>
            </a:fld>
            <a:endParaRPr lang="en-CA"/>
          </a:p>
        </p:txBody>
      </p:sp>
    </p:spTree>
    <p:extLst>
      <p:ext uri="{BB962C8B-B14F-4D97-AF65-F5344CB8AC3E}">
        <p14:creationId xmlns:p14="http://schemas.microsoft.com/office/powerpoint/2010/main" val="33319522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E4C071-A441-4912-B55F-4CD5CC1B7F72}" type="slidenum">
              <a:rPr lang="en-CA" smtClean="0"/>
              <a:pPr/>
              <a:t>5</a:t>
            </a:fld>
            <a:endParaRPr lang="en-CA"/>
          </a:p>
        </p:txBody>
      </p:sp>
    </p:spTree>
    <p:extLst>
      <p:ext uri="{BB962C8B-B14F-4D97-AF65-F5344CB8AC3E}">
        <p14:creationId xmlns:p14="http://schemas.microsoft.com/office/powerpoint/2010/main" val="29496281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E4C071-A441-4912-B55F-4CD5CC1B7F72}" type="slidenum">
              <a:rPr lang="en-CA" smtClean="0"/>
              <a:pPr/>
              <a:t>6</a:t>
            </a:fld>
            <a:endParaRPr lang="en-CA"/>
          </a:p>
        </p:txBody>
      </p:sp>
    </p:spTree>
    <p:extLst>
      <p:ext uri="{BB962C8B-B14F-4D97-AF65-F5344CB8AC3E}">
        <p14:creationId xmlns:p14="http://schemas.microsoft.com/office/powerpoint/2010/main" val="9899741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niche is important because it attracts companies and helps develop industry. </a:t>
            </a:r>
          </a:p>
          <a:p>
            <a:endParaRPr lang="en-US" baseline="0" dirty="0" smtClean="0"/>
          </a:p>
          <a:p>
            <a:r>
              <a:rPr lang="en-US" baseline="0" dirty="0" smtClean="0"/>
              <a:t>For example – Ontario specializes in vehicle manufacturing and the university of waterloo is a hotbed for Artificial Intelligence research.</a:t>
            </a:r>
          </a:p>
          <a:p>
            <a:r>
              <a:rPr lang="en-US" baseline="0" dirty="0" smtClean="0"/>
              <a:t>The Ontario Government wanted testing in Ontario so companies could do testing locally, and not have to go down to Michigan. Some of the benefits attributable to their testing program include companies like Ford building research centres and companies sponsoring universities to train specialized workers.</a:t>
            </a:r>
          </a:p>
          <a:p>
            <a:endParaRPr lang="en-US" baseline="0" dirty="0" smtClean="0"/>
          </a:p>
          <a:p>
            <a:r>
              <a:rPr lang="en-US" baseline="0" dirty="0" smtClean="0"/>
              <a:t>And in Silicon Valley – states adjacent to the tech hub are allowing testing to help strengthen and support the major tech industries, universities and create a cluster that attracts related companies like battery manufacturers </a:t>
            </a:r>
          </a:p>
          <a:p>
            <a:endParaRPr lang="en-US" baseline="0" dirty="0" smtClean="0"/>
          </a:p>
          <a:p>
            <a:r>
              <a:rPr lang="en-US" baseline="0" dirty="0" smtClean="0"/>
              <a:t>So what is Calgary’s Niche? We are not a major auto manufacturer and we are not headquarters to major autonomous vehicle developers like google.        </a:t>
            </a:r>
            <a:endParaRPr lang="en-US" dirty="0"/>
          </a:p>
        </p:txBody>
      </p:sp>
      <p:sp>
        <p:nvSpPr>
          <p:cNvPr id="4" name="Slide Number Placeholder 3"/>
          <p:cNvSpPr>
            <a:spLocks noGrp="1"/>
          </p:cNvSpPr>
          <p:nvPr>
            <p:ph type="sldNum" sz="quarter" idx="10"/>
          </p:nvPr>
        </p:nvSpPr>
        <p:spPr/>
        <p:txBody>
          <a:bodyPr/>
          <a:lstStyle/>
          <a:p>
            <a:fld id="{5BE4C071-A441-4912-B55F-4CD5CC1B7F72}" type="slidenum">
              <a:rPr lang="en-CA" smtClean="0"/>
              <a:pPr/>
              <a:t>10</a:t>
            </a:fld>
            <a:endParaRPr lang="en-CA"/>
          </a:p>
        </p:txBody>
      </p:sp>
    </p:spTree>
    <p:extLst>
      <p:ext uri="{BB962C8B-B14F-4D97-AF65-F5344CB8AC3E}">
        <p14:creationId xmlns:p14="http://schemas.microsoft.com/office/powerpoint/2010/main" val="1599386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what are we good at?</a:t>
            </a:r>
            <a:r>
              <a:rPr lang="en-US" baseline="0" dirty="0" smtClean="0"/>
              <a:t> Drumroll</a:t>
            </a:r>
          </a:p>
          <a:p>
            <a:r>
              <a:rPr lang="en-US" baseline="0" dirty="0" smtClean="0"/>
              <a:t>We are really good at energy and especially oil and gas. </a:t>
            </a:r>
          </a:p>
        </p:txBody>
      </p:sp>
      <p:sp>
        <p:nvSpPr>
          <p:cNvPr id="4" name="Slide Number Placeholder 3"/>
          <p:cNvSpPr>
            <a:spLocks noGrp="1"/>
          </p:cNvSpPr>
          <p:nvPr>
            <p:ph type="sldNum" sz="quarter" idx="10"/>
          </p:nvPr>
        </p:nvSpPr>
        <p:spPr/>
        <p:txBody>
          <a:bodyPr/>
          <a:lstStyle/>
          <a:p>
            <a:fld id="{5BE4C071-A441-4912-B55F-4CD5CC1B7F72}" type="slidenum">
              <a:rPr lang="en-CA" smtClean="0"/>
              <a:pPr/>
              <a:t>11</a:t>
            </a:fld>
            <a:endParaRPr lang="en-CA"/>
          </a:p>
        </p:txBody>
      </p:sp>
    </p:spTree>
    <p:extLst>
      <p:ext uri="{BB962C8B-B14F-4D97-AF65-F5344CB8AC3E}">
        <p14:creationId xmlns:p14="http://schemas.microsoft.com/office/powerpoint/2010/main" val="39382585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 more specifically</a:t>
            </a:r>
            <a:r>
              <a:rPr lang="en-US" baseline="0" dirty="0" smtClean="0"/>
              <a:t> we lead the field in a lot of the technologies associated with the energy sector. One of fields that we are world class in is Geomatics, which is </a:t>
            </a:r>
            <a:r>
              <a:rPr lang="en-US" dirty="0" smtClean="0"/>
              <a:t>the branch of science that deals with the collection, analysis, and interpretation of data relating to the earth's surface.</a:t>
            </a:r>
          </a:p>
          <a:p>
            <a:endParaRPr lang="en-US" dirty="0" smtClean="0"/>
          </a:p>
          <a:p>
            <a:r>
              <a:rPr lang="en-US" dirty="0" smtClean="0"/>
              <a:t>It turns out that the</a:t>
            </a:r>
            <a:r>
              <a:rPr lang="en-US" baseline="0" dirty="0" smtClean="0"/>
              <a:t> collection, analysis and interpretation of geospatial data is really important for another type of technology. Autonomous vehicles. From research and talks with companies this type of skill set is in high demand and low supply for the autonomous industry. </a:t>
            </a:r>
          </a:p>
          <a:p>
            <a:endParaRPr lang="en-US" baseline="0" dirty="0" smtClean="0"/>
          </a:p>
          <a:p>
            <a:r>
              <a:rPr lang="en-CA" sz="1200" kern="1200" dirty="0" smtClean="0">
                <a:solidFill>
                  <a:schemeClr val="tx1"/>
                </a:solidFill>
                <a:effectLst/>
                <a:latin typeface="+mn-lt"/>
                <a:ea typeface="+mn-ea"/>
                <a:cs typeface="+mn-cs"/>
              </a:rPr>
              <a:t>Anecdotally, talking with Nevada and Contra Costa they said Geomatics was one of the key areas where companies needed help</a:t>
            </a:r>
            <a:endParaRPr lang="en-US" dirty="0"/>
          </a:p>
        </p:txBody>
      </p:sp>
      <p:sp>
        <p:nvSpPr>
          <p:cNvPr id="4" name="Slide Number Placeholder 3"/>
          <p:cNvSpPr>
            <a:spLocks noGrp="1"/>
          </p:cNvSpPr>
          <p:nvPr>
            <p:ph type="sldNum" sz="quarter" idx="10"/>
          </p:nvPr>
        </p:nvSpPr>
        <p:spPr/>
        <p:txBody>
          <a:bodyPr/>
          <a:lstStyle/>
          <a:p>
            <a:fld id="{5BE4C071-A441-4912-B55F-4CD5CC1B7F72}" type="slidenum">
              <a:rPr lang="en-CA" smtClean="0"/>
              <a:pPr/>
              <a:t>12</a:t>
            </a:fld>
            <a:endParaRPr lang="en-CA"/>
          </a:p>
        </p:txBody>
      </p:sp>
    </p:spTree>
    <p:extLst>
      <p:ext uri="{BB962C8B-B14F-4D97-AF65-F5344CB8AC3E}">
        <p14:creationId xmlns:p14="http://schemas.microsoft.com/office/powerpoint/2010/main" val="20398780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Geomatics falls under the umbrella of what is called autonomous systems.</a:t>
            </a:r>
            <a:r>
              <a:rPr lang="en-US" baseline="0" dirty="0" smtClean="0"/>
              <a:t> There are 3 main components to autonomous systems:</a:t>
            </a:r>
          </a:p>
          <a:p>
            <a:pPr marL="228600" indent="-228600">
              <a:buAutoNum type="arabicPeriod"/>
            </a:pPr>
            <a:r>
              <a:rPr lang="en-US" baseline="0" dirty="0" smtClean="0"/>
              <a:t>Sensing – deals with data capture </a:t>
            </a:r>
          </a:p>
          <a:p>
            <a:pPr marL="228600" indent="-228600">
              <a:buAutoNum type="arabicPeriod"/>
            </a:pPr>
            <a:r>
              <a:rPr lang="en-US" baseline="0" dirty="0" smtClean="0"/>
              <a:t>Cognition – using that data to make a decision</a:t>
            </a:r>
          </a:p>
          <a:p>
            <a:pPr marL="228600" indent="-228600">
              <a:buAutoNum type="arabicPeriod"/>
            </a:pPr>
            <a:r>
              <a:rPr lang="en-US" baseline="0" dirty="0" smtClean="0"/>
              <a:t>Actuation – carrying out the decision</a:t>
            </a:r>
          </a:p>
          <a:p>
            <a:pPr marL="0" indent="0">
              <a:buNone/>
            </a:pPr>
            <a:endParaRPr lang="en-US" baseline="0" dirty="0" smtClean="0"/>
          </a:p>
          <a:p>
            <a:pPr marL="0" indent="0">
              <a:buNone/>
            </a:pPr>
            <a:r>
              <a:rPr lang="en-US" baseline="0" dirty="0" smtClean="0"/>
              <a:t>We are strongest in the sensing part, but we do have strength in the sector as a whole. </a:t>
            </a:r>
          </a:p>
          <a:p>
            <a:pPr marL="0" indent="0">
              <a:buNone/>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smtClean="0">
                <a:solidFill>
                  <a:schemeClr val="tx1"/>
                </a:solidFill>
                <a:effectLst/>
                <a:latin typeface="+mn-lt"/>
                <a:ea typeface="+mn-ea"/>
                <a:cs typeface="+mn-cs"/>
              </a:rPr>
              <a:t>As of June 2017, there were 2,341 establishments with about 17,200 employees in the industries related to the Autonomous Systems Cluster in Calgary. </a:t>
            </a:r>
            <a:endParaRPr lang="en-US" sz="1200" kern="1200" dirty="0" smtClean="0">
              <a:solidFill>
                <a:schemeClr val="tx1"/>
              </a:solidFill>
              <a:effectLst/>
              <a:latin typeface="+mn-lt"/>
              <a:ea typeface="+mn-ea"/>
              <a:cs typeface="+mn-cs"/>
            </a:endParaRPr>
          </a:p>
          <a:p>
            <a:pPr marL="0" indent="0">
              <a:buNone/>
            </a:pPr>
            <a:r>
              <a:rPr lang="en-US" baseline="0" dirty="0" smtClean="0"/>
              <a:t> </a:t>
            </a:r>
            <a:endParaRPr lang="en-US" dirty="0"/>
          </a:p>
        </p:txBody>
      </p:sp>
      <p:sp>
        <p:nvSpPr>
          <p:cNvPr id="4" name="Slide Number Placeholder 3"/>
          <p:cNvSpPr>
            <a:spLocks noGrp="1"/>
          </p:cNvSpPr>
          <p:nvPr>
            <p:ph type="sldNum" sz="quarter" idx="10"/>
          </p:nvPr>
        </p:nvSpPr>
        <p:spPr/>
        <p:txBody>
          <a:bodyPr/>
          <a:lstStyle/>
          <a:p>
            <a:fld id="{5BE4C071-A441-4912-B55F-4CD5CC1B7F72}" type="slidenum">
              <a:rPr lang="en-CA" smtClean="0"/>
              <a:pPr/>
              <a:t>13</a:t>
            </a:fld>
            <a:endParaRPr lang="en-CA"/>
          </a:p>
        </p:txBody>
      </p:sp>
    </p:spTree>
    <p:extLst>
      <p:ext uri="{BB962C8B-B14F-4D97-AF65-F5344CB8AC3E}">
        <p14:creationId xmlns:p14="http://schemas.microsoft.com/office/powerpoint/2010/main" val="18167548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9.jpeg"/><Relationship Id="rId4" Type="http://schemas.openxmlformats.org/officeDocument/2006/relationships/image" Target="../media/image8.jpe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1.jpe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0.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1.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2.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3.jpe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4.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4.jpe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8.jpe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9.jpeg"/><Relationship Id="rId4" Type="http://schemas.openxmlformats.org/officeDocument/2006/relationships/image" Target="../media/image8.jpe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jpeg"/><Relationship Id="rId2" Type="http://schemas.openxmlformats.org/officeDocument/2006/relationships/image" Target="../media/image6.jpeg"/><Relationship Id="rId1" Type="http://schemas.openxmlformats.org/officeDocument/2006/relationships/slideMaster" Target="../slideMasters/slideMaster1.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1" name="Picture Placeholder 13"/>
          <p:cNvSpPr>
            <a:spLocks noGrp="1"/>
          </p:cNvSpPr>
          <p:nvPr>
            <p:ph type="pic" sz="quarter" idx="16"/>
          </p:nvPr>
        </p:nvSpPr>
        <p:spPr>
          <a:xfrm>
            <a:off x="0" y="0"/>
            <a:ext cx="9144000" cy="6629400"/>
          </a:xfrm>
          <a:prstGeom prst="rect">
            <a:avLst/>
          </a:prstGeom>
          <a:blipFill>
            <a:blip r:embed="rId2" cstate="print"/>
            <a:stretch>
              <a:fillRect/>
            </a:stretch>
          </a:blipFill>
        </p:spPr>
        <p:txBody>
          <a:bodyPr/>
          <a:lstStyle>
            <a:lvl1pPr>
              <a:defRPr sz="800">
                <a:solidFill>
                  <a:schemeClr val="bg1"/>
                </a:solidFill>
              </a:defRPr>
            </a:lvl1pPr>
          </a:lstStyle>
          <a:p>
            <a:r>
              <a:rPr lang="en-US" smtClean="0"/>
              <a:t>Click icon to add picture</a:t>
            </a:r>
            <a:endParaRPr lang="en-CA" dirty="0"/>
          </a:p>
        </p:txBody>
      </p:sp>
      <p:sp>
        <p:nvSpPr>
          <p:cNvPr id="9" name="Rectangle 8"/>
          <p:cNvSpPr/>
          <p:nvPr userDrawn="1"/>
        </p:nvSpPr>
        <p:spPr>
          <a:xfrm>
            <a:off x="0" y="6629400"/>
            <a:ext cx="9144000" cy="228600"/>
          </a:xfrm>
          <a:prstGeom prst="rect">
            <a:avLst/>
          </a:prstGeom>
          <a:solidFill>
            <a:srgbClr val="5B6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Date Placeholder 3"/>
          <p:cNvSpPr>
            <a:spLocks noGrp="1"/>
          </p:cNvSpPr>
          <p:nvPr>
            <p:ph type="dt" sz="half" idx="10"/>
          </p:nvPr>
        </p:nvSpPr>
        <p:spPr/>
        <p:txBody>
          <a:bodyPr/>
          <a:lstStyle/>
          <a:p>
            <a:fld id="{56D938C9-1044-4B27-80C6-A399DD8A3387}" type="datetime1">
              <a:rPr lang="en-CA" smtClean="0"/>
              <a:pPr/>
              <a:t>04/04/2018</a:t>
            </a:fld>
            <a:endParaRPr lang="en-CA" dirty="0"/>
          </a:p>
        </p:txBody>
      </p:sp>
      <p:sp>
        <p:nvSpPr>
          <p:cNvPr id="5" name="Footer Placeholder 4"/>
          <p:cNvSpPr>
            <a:spLocks noGrp="1"/>
          </p:cNvSpPr>
          <p:nvPr>
            <p:ph type="ftr" sz="quarter" idx="11"/>
          </p:nvPr>
        </p:nvSpPr>
        <p:spPr/>
        <p:txBody>
          <a:bodyPr/>
          <a:lstStyle/>
          <a:p>
            <a:r>
              <a:rPr lang="en-CA" smtClean="0"/>
              <a:t>Presentation</a:t>
            </a:r>
            <a:endParaRPr lang="en-CA" dirty="0"/>
          </a:p>
        </p:txBody>
      </p:sp>
      <p:sp>
        <p:nvSpPr>
          <p:cNvPr id="6" name="Slide Number Placeholder 5"/>
          <p:cNvSpPr>
            <a:spLocks noGrp="1"/>
          </p:cNvSpPr>
          <p:nvPr>
            <p:ph type="sldNum" sz="quarter" idx="12"/>
          </p:nvPr>
        </p:nvSpPr>
        <p:spPr/>
        <p:txBody>
          <a:bodyPr/>
          <a:lstStyle/>
          <a:p>
            <a:fld id="{C2BB63E6-1595-49DD-946C-2DD7DBDEF40D}" type="slidenum">
              <a:rPr lang="en-CA" smtClean="0"/>
              <a:pPr/>
              <a:t>‹#›</a:t>
            </a:fld>
            <a:endParaRPr lang="en-CA" dirty="0"/>
          </a:p>
        </p:txBody>
      </p:sp>
      <p:sp>
        <p:nvSpPr>
          <p:cNvPr id="13" name="Text Placeholder 12"/>
          <p:cNvSpPr>
            <a:spLocks noGrp="1"/>
          </p:cNvSpPr>
          <p:nvPr>
            <p:ph type="body" sz="quarter" idx="18"/>
          </p:nvPr>
        </p:nvSpPr>
        <p:spPr>
          <a:xfrm>
            <a:off x="301752" y="0"/>
            <a:ext cx="1609344" cy="804672"/>
          </a:xfrm>
          <a:prstGeom prst="rect">
            <a:avLst/>
          </a:prstGeom>
          <a:blipFill>
            <a:blip r:embed="rId3" cstate="email">
              <a:extLst>
                <a:ext uri="{28A0092B-C50C-407E-A947-70E740481C1C}">
                  <a14:useLocalDpi xmlns:a14="http://schemas.microsoft.com/office/drawing/2010/main"/>
                </a:ext>
              </a:extLst>
            </a:blip>
            <a:stretch>
              <a:fillRect/>
            </a:stretch>
          </a:blipFill>
        </p:spPr>
        <p:txBody>
          <a:bodyPr/>
          <a:lstStyle>
            <a:lvl1pPr>
              <a:buNone/>
              <a:defRPr sz="400">
                <a:solidFill>
                  <a:schemeClr val="accent1"/>
                </a:solidFill>
              </a:defRPr>
            </a:lvl1pPr>
          </a:lstStyle>
          <a:p>
            <a:pPr lvl="0"/>
            <a:r>
              <a:rPr lang="en-US" smtClean="0"/>
              <a:t>Click to edit Master text styles</a:t>
            </a:r>
          </a:p>
        </p:txBody>
      </p:sp>
      <p:sp>
        <p:nvSpPr>
          <p:cNvPr id="12" name="Text Placeholder 12"/>
          <p:cNvSpPr>
            <a:spLocks noGrp="1"/>
          </p:cNvSpPr>
          <p:nvPr>
            <p:ph type="body" sz="quarter" idx="19"/>
          </p:nvPr>
        </p:nvSpPr>
        <p:spPr>
          <a:xfrm>
            <a:off x="0" y="2435352"/>
            <a:ext cx="9144000" cy="1984248"/>
          </a:xfrm>
          <a:prstGeom prst="rect">
            <a:avLst/>
          </a:prstGeom>
          <a:solidFill>
            <a:schemeClr val="accent1"/>
          </a:solidFill>
        </p:spPr>
        <p:txBody>
          <a:bodyPr/>
          <a:lstStyle>
            <a:lvl1pPr>
              <a:buNone/>
              <a:defRPr sz="400">
                <a:solidFill>
                  <a:schemeClr val="accent1"/>
                </a:solidFill>
              </a:defRPr>
            </a:lvl1pPr>
          </a:lstStyle>
          <a:p>
            <a:pPr lvl="0"/>
            <a:r>
              <a:rPr lang="en-US" smtClean="0"/>
              <a:t>Click to edit Master text styles</a:t>
            </a:r>
          </a:p>
        </p:txBody>
      </p:sp>
      <p:sp>
        <p:nvSpPr>
          <p:cNvPr id="2" name="Title 1"/>
          <p:cNvSpPr>
            <a:spLocks noGrp="1"/>
          </p:cNvSpPr>
          <p:nvPr>
            <p:ph type="ctrTitle" hasCustomPrompt="1"/>
          </p:nvPr>
        </p:nvSpPr>
        <p:spPr>
          <a:xfrm>
            <a:off x="685800" y="2743200"/>
            <a:ext cx="3886200" cy="1143000"/>
          </a:xfrm>
        </p:spPr>
        <p:txBody>
          <a:bodyPr lIns="0" tIns="0" rIns="0" bIns="0" anchor="t" anchorCtr="0">
            <a:normAutofit/>
          </a:bodyPr>
          <a:lstStyle>
            <a:lvl1pPr algn="l">
              <a:defRPr sz="2400" b="1">
                <a:solidFill>
                  <a:schemeClr val="bg1"/>
                </a:solidFill>
              </a:defRPr>
            </a:lvl1pPr>
          </a:lstStyle>
          <a:p>
            <a:r>
              <a:rPr lang="en-US" dirty="0" smtClean="0"/>
              <a:t>Welcome</a:t>
            </a:r>
            <a:endParaRPr lang="en-CA" dirty="0"/>
          </a:p>
        </p:txBody>
      </p:sp>
      <p:sp>
        <p:nvSpPr>
          <p:cNvPr id="3" name="Subtitle 2"/>
          <p:cNvSpPr>
            <a:spLocks noGrp="1"/>
          </p:cNvSpPr>
          <p:nvPr>
            <p:ph type="subTitle" idx="1"/>
          </p:nvPr>
        </p:nvSpPr>
        <p:spPr>
          <a:xfrm>
            <a:off x="4648200" y="2819400"/>
            <a:ext cx="4267200" cy="1371600"/>
          </a:xfrm>
          <a:prstGeom prst="rect">
            <a:avLst/>
          </a:prstGeom>
        </p:spPr>
        <p:txBody>
          <a:bodyPr lIns="0" tIns="0" rIns="0" bIns="0">
            <a:normAutofit/>
          </a:bodyPr>
          <a:lstStyle>
            <a:lvl1pPr marL="0" indent="0" algn="l">
              <a:buNone/>
              <a:defRPr sz="1800">
                <a:solidFill>
                  <a:schemeClr val="bg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sp>
        <p:nvSpPr>
          <p:cNvPr id="14" name="Picture Placeholder 13"/>
          <p:cNvSpPr>
            <a:spLocks noGrp="1"/>
          </p:cNvSpPr>
          <p:nvPr>
            <p:ph type="pic" sz="quarter" idx="16"/>
          </p:nvPr>
        </p:nvSpPr>
        <p:spPr>
          <a:xfrm>
            <a:off x="0" y="0"/>
            <a:ext cx="9144000" cy="6629400"/>
          </a:xfrm>
          <a:prstGeom prst="rect">
            <a:avLst/>
          </a:prstGeom>
          <a:blipFill>
            <a:blip r:embed="rId2" cstate="print"/>
            <a:stretch>
              <a:fillRect/>
            </a:stretch>
          </a:blipFill>
        </p:spPr>
        <p:txBody>
          <a:bodyPr/>
          <a:lstStyle>
            <a:lvl1pPr>
              <a:defRPr sz="800">
                <a:solidFill>
                  <a:schemeClr val="bg1"/>
                </a:solidFill>
              </a:defRPr>
            </a:lvl1pPr>
          </a:lstStyle>
          <a:p>
            <a:r>
              <a:rPr lang="en-US" smtClean="0"/>
              <a:t>Click icon to add picture</a:t>
            </a:r>
            <a:endParaRPr lang="en-CA" dirty="0"/>
          </a:p>
        </p:txBody>
      </p:sp>
      <p:sp>
        <p:nvSpPr>
          <p:cNvPr id="11" name="Rectangle 10"/>
          <p:cNvSpPr/>
          <p:nvPr userDrawn="1"/>
        </p:nvSpPr>
        <p:spPr>
          <a:xfrm>
            <a:off x="0" y="6629400"/>
            <a:ext cx="9144000" cy="228600"/>
          </a:xfrm>
          <a:prstGeom prst="rect">
            <a:avLst/>
          </a:prstGeom>
          <a:solidFill>
            <a:srgbClr val="5B6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Date Placeholder 1"/>
          <p:cNvSpPr>
            <a:spLocks noGrp="1"/>
          </p:cNvSpPr>
          <p:nvPr>
            <p:ph type="dt" sz="half" idx="10"/>
          </p:nvPr>
        </p:nvSpPr>
        <p:spPr/>
        <p:txBody>
          <a:bodyPr/>
          <a:lstStyle/>
          <a:p>
            <a:fld id="{5C460D34-919B-46A1-9B03-D05396779AD4}" type="datetime1">
              <a:rPr lang="en-CA" smtClean="0"/>
              <a:pPr/>
              <a:t>04/04/2018</a:t>
            </a:fld>
            <a:endParaRPr lang="en-CA"/>
          </a:p>
        </p:txBody>
      </p:sp>
      <p:sp>
        <p:nvSpPr>
          <p:cNvPr id="3" name="Footer Placeholder 2"/>
          <p:cNvSpPr>
            <a:spLocks noGrp="1"/>
          </p:cNvSpPr>
          <p:nvPr>
            <p:ph type="ftr" sz="quarter" idx="11"/>
          </p:nvPr>
        </p:nvSpPr>
        <p:spPr/>
        <p:txBody>
          <a:bodyPr/>
          <a:lstStyle/>
          <a:p>
            <a:r>
              <a:rPr lang="en-CA" smtClean="0"/>
              <a:t>Presentation</a:t>
            </a:r>
            <a:endParaRPr lang="en-CA"/>
          </a:p>
        </p:txBody>
      </p:sp>
      <p:sp>
        <p:nvSpPr>
          <p:cNvPr id="4" name="Slide Number Placeholder 3"/>
          <p:cNvSpPr>
            <a:spLocks noGrp="1"/>
          </p:cNvSpPr>
          <p:nvPr>
            <p:ph type="sldNum" sz="quarter" idx="12"/>
          </p:nvPr>
        </p:nvSpPr>
        <p:spPr/>
        <p:txBody>
          <a:bodyPr/>
          <a:lstStyle/>
          <a:p>
            <a:fld id="{C2BB63E6-1595-49DD-946C-2DD7DBDEF40D}" type="slidenum">
              <a:rPr lang="en-CA" smtClean="0"/>
              <a:pPr/>
              <a:t>‹#›</a:t>
            </a:fld>
            <a:endParaRPr lang="en-CA"/>
          </a:p>
        </p:txBody>
      </p:sp>
      <p:sp>
        <p:nvSpPr>
          <p:cNvPr id="19" name="Text Placeholder 12"/>
          <p:cNvSpPr>
            <a:spLocks noGrp="1"/>
          </p:cNvSpPr>
          <p:nvPr>
            <p:ph type="body" sz="quarter" idx="18"/>
          </p:nvPr>
        </p:nvSpPr>
        <p:spPr>
          <a:xfrm>
            <a:off x="301752" y="0"/>
            <a:ext cx="1609344" cy="804672"/>
          </a:xfrm>
          <a:prstGeom prst="rect">
            <a:avLst/>
          </a:prstGeom>
          <a:blipFill>
            <a:blip r:embed="rId3" cstate="email">
              <a:extLst>
                <a:ext uri="{28A0092B-C50C-407E-A947-70E740481C1C}">
                  <a14:useLocalDpi xmlns:a14="http://schemas.microsoft.com/office/drawing/2010/main"/>
                </a:ext>
              </a:extLst>
            </a:blip>
            <a:stretch>
              <a:fillRect/>
            </a:stretch>
          </a:blipFill>
        </p:spPr>
        <p:txBody>
          <a:bodyPr/>
          <a:lstStyle>
            <a:lvl1pPr>
              <a:buNone/>
              <a:defRPr sz="400">
                <a:solidFill>
                  <a:schemeClr val="accent1"/>
                </a:solidFill>
              </a:defRPr>
            </a:lvl1pPr>
          </a:lstStyle>
          <a:p>
            <a:pPr lvl="0"/>
            <a:r>
              <a:rPr lang="en-US" smtClean="0"/>
              <a:t>Click to edit Master text styles</a:t>
            </a:r>
          </a:p>
        </p:txBody>
      </p:sp>
      <p:sp>
        <p:nvSpPr>
          <p:cNvPr id="13" name="Text Placeholder 12"/>
          <p:cNvSpPr>
            <a:spLocks noGrp="1"/>
          </p:cNvSpPr>
          <p:nvPr>
            <p:ph type="body" sz="quarter" idx="19"/>
          </p:nvPr>
        </p:nvSpPr>
        <p:spPr>
          <a:xfrm>
            <a:off x="0" y="3810000"/>
            <a:ext cx="9144000" cy="2359152"/>
          </a:xfrm>
          <a:prstGeom prst="rect">
            <a:avLst/>
          </a:prstGeom>
          <a:solidFill>
            <a:schemeClr val="bg1"/>
          </a:solidFill>
        </p:spPr>
        <p:txBody>
          <a:bodyPr/>
          <a:lstStyle>
            <a:lvl1pPr>
              <a:buNone/>
              <a:defRPr sz="400">
                <a:solidFill>
                  <a:schemeClr val="bg1"/>
                </a:solidFill>
              </a:defRPr>
            </a:lvl1pPr>
          </a:lstStyle>
          <a:p>
            <a:pPr lvl="0"/>
            <a:r>
              <a:rPr lang="en-US" smtClean="0"/>
              <a:t>Click to edit Master text styles</a:t>
            </a:r>
          </a:p>
        </p:txBody>
      </p:sp>
      <p:sp>
        <p:nvSpPr>
          <p:cNvPr id="10" name="Text Placeholder 9"/>
          <p:cNvSpPr>
            <a:spLocks noGrp="1"/>
          </p:cNvSpPr>
          <p:nvPr>
            <p:ph type="body" sz="quarter" idx="15" hasCustomPrompt="1"/>
          </p:nvPr>
        </p:nvSpPr>
        <p:spPr>
          <a:xfrm>
            <a:off x="609600" y="4191000"/>
            <a:ext cx="8229600" cy="1676400"/>
          </a:xfrm>
          <a:prstGeom prst="rect">
            <a:avLst/>
          </a:prstGeom>
          <a:solidFill>
            <a:schemeClr val="tx1">
              <a:alpha val="0"/>
            </a:schemeClr>
          </a:solidFill>
        </p:spPr>
        <p:txBody>
          <a:bodyPr numCol="5" spcCol="91440"/>
          <a:lstStyle>
            <a:lvl1pPr marL="0" marR="0" indent="0" algn="l" defTabSz="914400" rtl="0" eaLnBrk="1" fontAlgn="auto" latinLnBrk="0" hangingPunct="1">
              <a:lnSpc>
                <a:spcPct val="100000"/>
              </a:lnSpc>
              <a:spcBef>
                <a:spcPct val="20000"/>
              </a:spcBef>
              <a:spcAft>
                <a:spcPts val="0"/>
              </a:spcAft>
              <a:buClrTx/>
              <a:buSzPct val="200000"/>
              <a:buFont typeface="+mj-lt"/>
              <a:buNone/>
              <a:tabLst/>
              <a:defRPr sz="1200"/>
            </a:lvl1pPr>
          </a:lstStyle>
          <a:p>
            <a:pPr marL="0" marR="0" lvl="0" indent="0" algn="l" defTabSz="914400" rtl="0" eaLnBrk="1" fontAlgn="auto" latinLnBrk="0" hangingPunct="1">
              <a:lnSpc>
                <a:spcPct val="100000"/>
              </a:lnSpc>
              <a:spcBef>
                <a:spcPct val="20000"/>
              </a:spcBef>
              <a:spcAft>
                <a:spcPts val="0"/>
              </a:spcAft>
              <a:buClrTx/>
              <a:buSzPct val="200000"/>
              <a:buFont typeface="+mj-lt"/>
              <a:buAutoNum type="arabicPeriod"/>
              <a:tabLst/>
              <a:defRPr/>
            </a:pPr>
            <a:r>
              <a:rPr lang="en-US" dirty="0" smtClean="0"/>
              <a:t> Body copy goes here</a:t>
            </a:r>
          </a:p>
          <a:p>
            <a:pPr marL="0" marR="0" lvl="0" indent="0" algn="l" defTabSz="914400" rtl="0" eaLnBrk="1" fontAlgn="auto" latinLnBrk="0" hangingPunct="1">
              <a:lnSpc>
                <a:spcPct val="100000"/>
              </a:lnSpc>
              <a:spcBef>
                <a:spcPct val="20000"/>
              </a:spcBef>
              <a:spcAft>
                <a:spcPts val="0"/>
              </a:spcAft>
              <a:buClrTx/>
              <a:buSzPct val="200000"/>
              <a:buFont typeface="+mj-lt"/>
              <a:buAutoNum type="arabicPeriod"/>
              <a:tabLst/>
              <a:defRPr/>
            </a:pPr>
            <a:endParaRPr lang="en-US" dirty="0" smtClean="0"/>
          </a:p>
          <a:p>
            <a:pPr marL="0" marR="0" lvl="0" indent="0" algn="l" defTabSz="914400" rtl="0" eaLnBrk="1" fontAlgn="auto" latinLnBrk="0" hangingPunct="1">
              <a:lnSpc>
                <a:spcPct val="100000"/>
              </a:lnSpc>
              <a:spcBef>
                <a:spcPct val="20000"/>
              </a:spcBef>
              <a:spcAft>
                <a:spcPts val="0"/>
              </a:spcAft>
              <a:buClrTx/>
              <a:buSzPct val="200000"/>
              <a:buFont typeface="+mj-lt"/>
              <a:buAutoNum type="arabicPeriod"/>
              <a:tabLst/>
              <a:defRPr/>
            </a:pPr>
            <a:endParaRPr lang="en-US" dirty="0" smtClean="0"/>
          </a:p>
          <a:p>
            <a:pPr marL="0" marR="0" lvl="0" indent="0" algn="l" defTabSz="914400" rtl="0" eaLnBrk="1" fontAlgn="auto" latinLnBrk="0" hangingPunct="1">
              <a:lnSpc>
                <a:spcPct val="100000"/>
              </a:lnSpc>
              <a:spcBef>
                <a:spcPct val="20000"/>
              </a:spcBef>
              <a:spcAft>
                <a:spcPts val="0"/>
              </a:spcAft>
              <a:buClrTx/>
              <a:buSzPct val="200000"/>
              <a:buFont typeface="+mj-lt"/>
              <a:buAutoNum type="arabicPeriod"/>
              <a:tabLst/>
              <a:defRPr/>
            </a:pPr>
            <a:endParaRPr lang="en-US" dirty="0" smtClean="0"/>
          </a:p>
          <a:p>
            <a:pPr marL="0" marR="0" lvl="0" indent="0" algn="l" defTabSz="914400" rtl="0" eaLnBrk="1" fontAlgn="auto" latinLnBrk="0" hangingPunct="1">
              <a:lnSpc>
                <a:spcPct val="100000"/>
              </a:lnSpc>
              <a:spcBef>
                <a:spcPct val="20000"/>
              </a:spcBef>
              <a:spcAft>
                <a:spcPts val="0"/>
              </a:spcAft>
              <a:buClrTx/>
              <a:buSzPct val="200000"/>
              <a:buFont typeface="+mj-lt"/>
              <a:buAutoNum type="arabicPeriod"/>
              <a:tabLst/>
              <a:defRPr/>
            </a:pPr>
            <a:endParaRPr lang="en-US" dirty="0" smtClean="0"/>
          </a:p>
          <a:p>
            <a:pPr marL="0" marR="0" lvl="0" indent="0" algn="l" defTabSz="914400" rtl="0" eaLnBrk="1" fontAlgn="auto" latinLnBrk="0" hangingPunct="1">
              <a:lnSpc>
                <a:spcPct val="100000"/>
              </a:lnSpc>
              <a:spcBef>
                <a:spcPct val="20000"/>
              </a:spcBef>
              <a:spcAft>
                <a:spcPts val="0"/>
              </a:spcAft>
              <a:buClrTx/>
              <a:buSzPct val="200000"/>
              <a:buFont typeface="+mj-lt"/>
              <a:buAutoNum type="arabicPeriod"/>
              <a:tabLst/>
              <a:defRPr/>
            </a:pPr>
            <a:endParaRPr lang="en-US" dirty="0" smtClean="0"/>
          </a:p>
          <a:p>
            <a:pPr marL="0" marR="0" lvl="0" indent="0" algn="l" defTabSz="914400" rtl="0" eaLnBrk="1" fontAlgn="auto" latinLnBrk="0" hangingPunct="1">
              <a:lnSpc>
                <a:spcPct val="100000"/>
              </a:lnSpc>
              <a:spcBef>
                <a:spcPct val="20000"/>
              </a:spcBef>
              <a:spcAft>
                <a:spcPts val="0"/>
              </a:spcAft>
              <a:buClrTx/>
              <a:buSzPct val="200000"/>
              <a:buFont typeface="+mj-lt"/>
              <a:buAutoNum type="arabicPeriod"/>
              <a:tabLst/>
              <a:defRPr/>
            </a:pPr>
            <a:endParaRPr lang="en-US" dirty="0" smtClean="0"/>
          </a:p>
          <a:p>
            <a:pPr marL="0" marR="0" lvl="0" indent="0" algn="l" defTabSz="914400" rtl="0" eaLnBrk="1" fontAlgn="auto" latinLnBrk="0" hangingPunct="1">
              <a:lnSpc>
                <a:spcPct val="100000"/>
              </a:lnSpc>
              <a:spcBef>
                <a:spcPct val="20000"/>
              </a:spcBef>
              <a:spcAft>
                <a:spcPts val="0"/>
              </a:spcAft>
              <a:buClrTx/>
              <a:buSzPct val="200000"/>
              <a:buFont typeface="+mj-lt"/>
              <a:buAutoNum type="arabicPeriod"/>
              <a:tabLst/>
              <a:defRPr/>
            </a:pPr>
            <a:r>
              <a:rPr lang="en-US" dirty="0" smtClean="0"/>
              <a:t>  Body copy goes here</a:t>
            </a:r>
          </a:p>
          <a:p>
            <a:pPr marL="0" marR="0" lvl="0" indent="0" algn="l" defTabSz="914400" rtl="0" eaLnBrk="1" fontAlgn="auto" latinLnBrk="0" hangingPunct="1">
              <a:lnSpc>
                <a:spcPct val="100000"/>
              </a:lnSpc>
              <a:spcBef>
                <a:spcPct val="20000"/>
              </a:spcBef>
              <a:spcAft>
                <a:spcPts val="0"/>
              </a:spcAft>
              <a:buClrTx/>
              <a:buSzPct val="200000"/>
              <a:buFont typeface="+mj-lt"/>
              <a:buAutoNum type="arabicPeriod"/>
              <a:tabLst/>
              <a:defRPr/>
            </a:pPr>
            <a:endParaRPr lang="en-US" dirty="0" smtClean="0"/>
          </a:p>
          <a:p>
            <a:pPr marL="0" marR="0" lvl="0" indent="0" algn="l" defTabSz="914400" rtl="0" eaLnBrk="1" fontAlgn="auto" latinLnBrk="0" hangingPunct="1">
              <a:lnSpc>
                <a:spcPct val="100000"/>
              </a:lnSpc>
              <a:spcBef>
                <a:spcPct val="20000"/>
              </a:spcBef>
              <a:spcAft>
                <a:spcPts val="0"/>
              </a:spcAft>
              <a:buClrTx/>
              <a:buSzPct val="200000"/>
              <a:buFont typeface="+mj-lt"/>
              <a:buAutoNum type="arabicPeriod"/>
              <a:tabLst/>
              <a:defRPr/>
            </a:pPr>
            <a:endParaRPr lang="en-US" dirty="0" smtClean="0"/>
          </a:p>
          <a:p>
            <a:pPr marL="0" marR="0" lvl="0" indent="0" algn="l" defTabSz="914400" rtl="0" eaLnBrk="1" fontAlgn="auto" latinLnBrk="0" hangingPunct="1">
              <a:lnSpc>
                <a:spcPct val="100000"/>
              </a:lnSpc>
              <a:spcBef>
                <a:spcPct val="20000"/>
              </a:spcBef>
              <a:spcAft>
                <a:spcPts val="0"/>
              </a:spcAft>
              <a:buClrTx/>
              <a:buSzPct val="200000"/>
              <a:buFont typeface="+mj-lt"/>
              <a:buAutoNum type="arabicPeriod"/>
              <a:tabLst/>
              <a:defRPr/>
            </a:pPr>
            <a:endParaRPr lang="en-US" dirty="0" smtClean="0"/>
          </a:p>
          <a:p>
            <a:pPr marL="0" marR="0" lvl="0" indent="0" algn="l" defTabSz="914400" rtl="0" eaLnBrk="1" fontAlgn="auto" latinLnBrk="0" hangingPunct="1">
              <a:lnSpc>
                <a:spcPct val="100000"/>
              </a:lnSpc>
              <a:spcBef>
                <a:spcPct val="20000"/>
              </a:spcBef>
              <a:spcAft>
                <a:spcPts val="0"/>
              </a:spcAft>
              <a:buClrTx/>
              <a:buSzPct val="200000"/>
              <a:buFont typeface="+mj-lt"/>
              <a:buAutoNum type="arabicPeriod"/>
              <a:tabLst/>
              <a:defRPr/>
            </a:pPr>
            <a:endParaRPr lang="en-US" dirty="0" smtClean="0"/>
          </a:p>
          <a:p>
            <a:pPr marL="0" marR="0" lvl="0" indent="0" algn="l" defTabSz="914400" rtl="0" eaLnBrk="1" fontAlgn="auto" latinLnBrk="0" hangingPunct="1">
              <a:lnSpc>
                <a:spcPct val="100000"/>
              </a:lnSpc>
              <a:spcBef>
                <a:spcPct val="20000"/>
              </a:spcBef>
              <a:spcAft>
                <a:spcPts val="0"/>
              </a:spcAft>
              <a:buClrTx/>
              <a:buSzPct val="200000"/>
              <a:buFont typeface="+mj-lt"/>
              <a:buAutoNum type="arabicPeriod"/>
              <a:tabLst/>
              <a:defRPr/>
            </a:pPr>
            <a:endParaRPr lang="en-US" dirty="0" smtClean="0"/>
          </a:p>
          <a:p>
            <a:pPr marL="0" marR="0" lvl="0" indent="0" algn="l" defTabSz="914400" rtl="0" eaLnBrk="1" fontAlgn="auto" latinLnBrk="0" hangingPunct="1">
              <a:lnSpc>
                <a:spcPct val="100000"/>
              </a:lnSpc>
              <a:spcBef>
                <a:spcPct val="20000"/>
              </a:spcBef>
              <a:spcAft>
                <a:spcPts val="0"/>
              </a:spcAft>
              <a:buClrTx/>
              <a:buSzPct val="200000"/>
              <a:buFont typeface="+mj-lt"/>
              <a:buAutoNum type="arabicPeriod"/>
              <a:tabLst/>
              <a:defRPr/>
            </a:pPr>
            <a:endParaRPr lang="en-US" dirty="0" smtClean="0"/>
          </a:p>
          <a:p>
            <a:pPr marL="0" marR="0" lvl="0" indent="0" algn="l" defTabSz="914400" rtl="0" eaLnBrk="1" fontAlgn="auto" latinLnBrk="0" hangingPunct="1">
              <a:lnSpc>
                <a:spcPct val="100000"/>
              </a:lnSpc>
              <a:spcBef>
                <a:spcPct val="20000"/>
              </a:spcBef>
              <a:spcAft>
                <a:spcPts val="0"/>
              </a:spcAft>
              <a:buClrTx/>
              <a:buSzPct val="200000"/>
              <a:buFont typeface="+mj-lt"/>
              <a:buAutoNum type="arabicPeriod"/>
              <a:tabLst/>
              <a:defRPr/>
            </a:pPr>
            <a:r>
              <a:rPr lang="en-US" dirty="0" smtClean="0"/>
              <a:t> Body copy goes here</a:t>
            </a:r>
          </a:p>
          <a:p>
            <a:pPr marL="0" marR="0" lvl="0" indent="0" algn="l" defTabSz="914400" rtl="0" eaLnBrk="1" fontAlgn="auto" latinLnBrk="0" hangingPunct="1">
              <a:lnSpc>
                <a:spcPct val="100000"/>
              </a:lnSpc>
              <a:spcBef>
                <a:spcPct val="20000"/>
              </a:spcBef>
              <a:spcAft>
                <a:spcPts val="0"/>
              </a:spcAft>
              <a:buClrTx/>
              <a:buSzPct val="200000"/>
              <a:buFont typeface="+mj-lt"/>
              <a:buAutoNum type="arabicPeriod"/>
              <a:tabLst/>
              <a:defRPr/>
            </a:pPr>
            <a:endParaRPr lang="en-US" dirty="0" smtClean="0"/>
          </a:p>
          <a:p>
            <a:pPr marL="0" marR="0" lvl="0" indent="0" algn="l" defTabSz="914400" rtl="0" eaLnBrk="1" fontAlgn="auto" latinLnBrk="0" hangingPunct="1">
              <a:lnSpc>
                <a:spcPct val="100000"/>
              </a:lnSpc>
              <a:spcBef>
                <a:spcPct val="20000"/>
              </a:spcBef>
              <a:spcAft>
                <a:spcPts val="0"/>
              </a:spcAft>
              <a:buClrTx/>
              <a:buSzPct val="200000"/>
              <a:buFont typeface="+mj-lt"/>
              <a:buAutoNum type="arabicPeriod"/>
              <a:tabLst/>
              <a:defRPr/>
            </a:pPr>
            <a:endParaRPr lang="en-US" dirty="0" smtClean="0"/>
          </a:p>
          <a:p>
            <a:pPr marL="0" marR="0" lvl="0" indent="0" algn="l" defTabSz="914400" rtl="0" eaLnBrk="1" fontAlgn="auto" latinLnBrk="0" hangingPunct="1">
              <a:lnSpc>
                <a:spcPct val="100000"/>
              </a:lnSpc>
              <a:spcBef>
                <a:spcPct val="20000"/>
              </a:spcBef>
              <a:spcAft>
                <a:spcPts val="0"/>
              </a:spcAft>
              <a:buClrTx/>
              <a:buSzPct val="200000"/>
              <a:buFont typeface="+mj-lt"/>
              <a:buAutoNum type="arabicPeriod"/>
              <a:tabLst/>
              <a:defRPr/>
            </a:pPr>
            <a:endParaRPr lang="en-US" dirty="0" smtClean="0"/>
          </a:p>
          <a:p>
            <a:pPr marL="0" marR="0" lvl="0" indent="0" algn="l" defTabSz="914400" rtl="0" eaLnBrk="1" fontAlgn="auto" latinLnBrk="0" hangingPunct="1">
              <a:lnSpc>
                <a:spcPct val="100000"/>
              </a:lnSpc>
              <a:spcBef>
                <a:spcPct val="20000"/>
              </a:spcBef>
              <a:spcAft>
                <a:spcPts val="0"/>
              </a:spcAft>
              <a:buClrTx/>
              <a:buSzPct val="200000"/>
              <a:buFont typeface="+mj-lt"/>
              <a:buAutoNum type="arabicPeriod"/>
              <a:tabLst/>
              <a:defRPr/>
            </a:pPr>
            <a:endParaRPr lang="en-US" dirty="0" smtClean="0"/>
          </a:p>
          <a:p>
            <a:pPr marL="0" marR="0" lvl="0" indent="0" algn="l" defTabSz="914400" rtl="0" eaLnBrk="1" fontAlgn="auto" latinLnBrk="0" hangingPunct="1">
              <a:lnSpc>
                <a:spcPct val="100000"/>
              </a:lnSpc>
              <a:spcBef>
                <a:spcPct val="20000"/>
              </a:spcBef>
              <a:spcAft>
                <a:spcPts val="0"/>
              </a:spcAft>
              <a:buClrTx/>
              <a:buSzPct val="200000"/>
              <a:buFont typeface="+mj-lt"/>
              <a:buAutoNum type="arabicPeriod"/>
              <a:tabLst/>
              <a:defRPr/>
            </a:pPr>
            <a:endParaRPr lang="en-US" dirty="0" smtClean="0"/>
          </a:p>
          <a:p>
            <a:pPr marL="0" marR="0" lvl="0" indent="0" algn="l" defTabSz="914400" rtl="0" eaLnBrk="1" fontAlgn="auto" latinLnBrk="0" hangingPunct="1">
              <a:lnSpc>
                <a:spcPct val="100000"/>
              </a:lnSpc>
              <a:spcBef>
                <a:spcPct val="20000"/>
              </a:spcBef>
              <a:spcAft>
                <a:spcPts val="0"/>
              </a:spcAft>
              <a:buClrTx/>
              <a:buSzPct val="200000"/>
              <a:buFont typeface="+mj-lt"/>
              <a:buAutoNum type="arabicPeriod"/>
              <a:tabLst/>
              <a:defRPr/>
            </a:pPr>
            <a:endParaRPr lang="en-US" dirty="0" smtClean="0"/>
          </a:p>
          <a:p>
            <a:pPr marL="0" marR="0" lvl="0" indent="0" algn="l" defTabSz="914400" rtl="0" eaLnBrk="1" fontAlgn="auto" latinLnBrk="0" hangingPunct="1">
              <a:lnSpc>
                <a:spcPct val="100000"/>
              </a:lnSpc>
              <a:spcBef>
                <a:spcPct val="20000"/>
              </a:spcBef>
              <a:spcAft>
                <a:spcPts val="0"/>
              </a:spcAft>
              <a:buClrTx/>
              <a:buSzPct val="200000"/>
              <a:buFont typeface="+mj-lt"/>
              <a:buAutoNum type="arabicPeriod"/>
              <a:tabLst/>
              <a:defRPr/>
            </a:pPr>
            <a:r>
              <a:rPr lang="en-US" dirty="0" smtClean="0"/>
              <a:t>  Body copy goes here</a:t>
            </a:r>
          </a:p>
          <a:p>
            <a:pPr marL="0" marR="0" lvl="0" indent="0" algn="l" defTabSz="914400" rtl="0" eaLnBrk="1" fontAlgn="auto" latinLnBrk="0" hangingPunct="1">
              <a:lnSpc>
                <a:spcPct val="100000"/>
              </a:lnSpc>
              <a:spcBef>
                <a:spcPct val="20000"/>
              </a:spcBef>
              <a:spcAft>
                <a:spcPts val="0"/>
              </a:spcAft>
              <a:buClrTx/>
              <a:buSzPct val="200000"/>
              <a:buFont typeface="+mj-lt"/>
              <a:buAutoNum type="arabicPeriod"/>
              <a:tabLst/>
              <a:defRPr/>
            </a:pPr>
            <a:endParaRPr lang="en-US" dirty="0" smtClean="0"/>
          </a:p>
          <a:p>
            <a:pPr marL="0" marR="0" lvl="0" indent="0" algn="l" defTabSz="914400" rtl="0" eaLnBrk="1" fontAlgn="auto" latinLnBrk="0" hangingPunct="1">
              <a:lnSpc>
                <a:spcPct val="100000"/>
              </a:lnSpc>
              <a:spcBef>
                <a:spcPct val="20000"/>
              </a:spcBef>
              <a:spcAft>
                <a:spcPts val="0"/>
              </a:spcAft>
              <a:buClrTx/>
              <a:buSzPct val="200000"/>
              <a:buFont typeface="+mj-lt"/>
              <a:buAutoNum type="arabicPeriod"/>
              <a:tabLst/>
              <a:defRPr/>
            </a:pPr>
            <a:endParaRPr lang="en-US" dirty="0" smtClean="0"/>
          </a:p>
          <a:p>
            <a:pPr marL="0" marR="0" lvl="0" indent="0" algn="l" defTabSz="914400" rtl="0" eaLnBrk="1" fontAlgn="auto" latinLnBrk="0" hangingPunct="1">
              <a:lnSpc>
                <a:spcPct val="100000"/>
              </a:lnSpc>
              <a:spcBef>
                <a:spcPct val="20000"/>
              </a:spcBef>
              <a:spcAft>
                <a:spcPts val="0"/>
              </a:spcAft>
              <a:buClrTx/>
              <a:buSzPct val="200000"/>
              <a:buFont typeface="+mj-lt"/>
              <a:buAutoNum type="arabicPeriod"/>
              <a:tabLst/>
              <a:defRPr/>
            </a:pPr>
            <a:endParaRPr lang="en-US" dirty="0" smtClean="0"/>
          </a:p>
          <a:p>
            <a:pPr marL="0" marR="0" lvl="0" indent="0" algn="l" defTabSz="914400" rtl="0" eaLnBrk="1" fontAlgn="auto" latinLnBrk="0" hangingPunct="1">
              <a:lnSpc>
                <a:spcPct val="100000"/>
              </a:lnSpc>
              <a:spcBef>
                <a:spcPct val="20000"/>
              </a:spcBef>
              <a:spcAft>
                <a:spcPts val="0"/>
              </a:spcAft>
              <a:buClrTx/>
              <a:buSzPct val="200000"/>
              <a:buFont typeface="+mj-lt"/>
              <a:buAutoNum type="arabicPeriod"/>
              <a:tabLst/>
              <a:defRPr/>
            </a:pPr>
            <a:endParaRPr lang="en-US" dirty="0" smtClean="0"/>
          </a:p>
          <a:p>
            <a:pPr marL="0" marR="0" lvl="0" indent="0" algn="l" defTabSz="914400" rtl="0" eaLnBrk="1" fontAlgn="auto" latinLnBrk="0" hangingPunct="1">
              <a:lnSpc>
                <a:spcPct val="100000"/>
              </a:lnSpc>
              <a:spcBef>
                <a:spcPct val="20000"/>
              </a:spcBef>
              <a:spcAft>
                <a:spcPts val="0"/>
              </a:spcAft>
              <a:buClrTx/>
              <a:buSzPct val="200000"/>
              <a:buFont typeface="+mj-lt"/>
              <a:buAutoNum type="arabicPeriod"/>
              <a:tabLst/>
              <a:defRPr/>
            </a:pPr>
            <a:endParaRPr lang="en-US" dirty="0" smtClean="0"/>
          </a:p>
          <a:p>
            <a:pPr marL="0" marR="0" lvl="0" indent="0" algn="l" defTabSz="914400" rtl="0" eaLnBrk="1" fontAlgn="auto" latinLnBrk="0" hangingPunct="1">
              <a:lnSpc>
                <a:spcPct val="100000"/>
              </a:lnSpc>
              <a:spcBef>
                <a:spcPct val="20000"/>
              </a:spcBef>
              <a:spcAft>
                <a:spcPts val="0"/>
              </a:spcAft>
              <a:buClrTx/>
              <a:buSzPct val="200000"/>
              <a:buFont typeface="+mj-lt"/>
              <a:buAutoNum type="arabicPeriod"/>
              <a:tabLst/>
              <a:defRPr/>
            </a:pPr>
            <a:endParaRPr lang="en-US" dirty="0" smtClean="0"/>
          </a:p>
          <a:p>
            <a:pPr marL="0" marR="0" lvl="0" indent="0" algn="l" defTabSz="914400" rtl="0" eaLnBrk="1" fontAlgn="auto" latinLnBrk="0" hangingPunct="1">
              <a:lnSpc>
                <a:spcPct val="100000"/>
              </a:lnSpc>
              <a:spcBef>
                <a:spcPct val="20000"/>
              </a:spcBef>
              <a:spcAft>
                <a:spcPts val="0"/>
              </a:spcAft>
              <a:buClrTx/>
              <a:buSzPct val="200000"/>
              <a:buFont typeface="+mj-lt"/>
              <a:buAutoNum type="arabicPeriod"/>
              <a:tabLst/>
              <a:defRPr/>
            </a:pPr>
            <a:r>
              <a:rPr lang="en-US" dirty="0" smtClean="0"/>
              <a:t> Body copy goes here</a:t>
            </a:r>
          </a:p>
          <a:p>
            <a:pPr marL="0" marR="0" lvl="0" indent="0" algn="l" defTabSz="914400" rtl="0" eaLnBrk="1" fontAlgn="auto" latinLnBrk="0" hangingPunct="1">
              <a:lnSpc>
                <a:spcPct val="100000"/>
              </a:lnSpc>
              <a:spcBef>
                <a:spcPct val="20000"/>
              </a:spcBef>
              <a:spcAft>
                <a:spcPts val="0"/>
              </a:spcAft>
              <a:buClrTx/>
              <a:buSzPct val="200000"/>
              <a:buFont typeface="+mj-lt"/>
              <a:buAutoNum type="arabicPeriod"/>
              <a:tabLst/>
              <a:defRPr/>
            </a:pPr>
            <a:endParaRPr lang="en-US" dirty="0" smtClean="0"/>
          </a:p>
          <a:p>
            <a:pPr marL="0" marR="0" lvl="0" indent="0" algn="l" defTabSz="914400" rtl="0" eaLnBrk="1" fontAlgn="auto" latinLnBrk="0" hangingPunct="1">
              <a:lnSpc>
                <a:spcPct val="100000"/>
              </a:lnSpc>
              <a:spcBef>
                <a:spcPct val="20000"/>
              </a:spcBef>
              <a:spcAft>
                <a:spcPts val="0"/>
              </a:spcAft>
              <a:buClrTx/>
              <a:buSzPct val="200000"/>
              <a:buFont typeface="+mj-lt"/>
              <a:buAutoNum type="arabicPeriod"/>
              <a:tabLst/>
              <a:defRPr/>
            </a:pPr>
            <a:endParaRPr lang="en-US" dirty="0" smtClean="0"/>
          </a:p>
          <a:p>
            <a:pPr marL="0" marR="0" lvl="0" indent="0" algn="l" defTabSz="914400" rtl="0" eaLnBrk="1" fontAlgn="auto" latinLnBrk="0" hangingPunct="1">
              <a:lnSpc>
                <a:spcPct val="100000"/>
              </a:lnSpc>
              <a:spcBef>
                <a:spcPct val="20000"/>
              </a:spcBef>
              <a:spcAft>
                <a:spcPts val="0"/>
              </a:spcAft>
              <a:buClrTx/>
              <a:buSzPct val="200000"/>
              <a:buFont typeface="+mj-lt"/>
              <a:buAutoNum type="arabicPeriod"/>
              <a:tabLst/>
              <a:defRPr/>
            </a:pPr>
            <a:endParaRPr lang="en-US" dirty="0" smtClean="0"/>
          </a:p>
          <a:p>
            <a:pPr marL="0" marR="0" lvl="0" indent="0" algn="l" defTabSz="914400" rtl="0" eaLnBrk="1" fontAlgn="auto" latinLnBrk="0" hangingPunct="1">
              <a:lnSpc>
                <a:spcPct val="100000"/>
              </a:lnSpc>
              <a:spcBef>
                <a:spcPct val="20000"/>
              </a:spcBef>
              <a:spcAft>
                <a:spcPts val="0"/>
              </a:spcAft>
              <a:buClrTx/>
              <a:buSzPct val="200000"/>
              <a:buFont typeface="+mj-lt"/>
              <a:buAutoNum type="arabicPeriod"/>
              <a:tabLst/>
              <a:defRPr/>
            </a:pPr>
            <a:endParaRPr lang="en-US" dirty="0" smtClean="0"/>
          </a:p>
          <a:p>
            <a:pPr marL="0" marR="0" lvl="0" indent="0" algn="l" defTabSz="914400" rtl="0" eaLnBrk="1" fontAlgn="auto" latinLnBrk="0" hangingPunct="1">
              <a:lnSpc>
                <a:spcPct val="100000"/>
              </a:lnSpc>
              <a:spcBef>
                <a:spcPct val="20000"/>
              </a:spcBef>
              <a:spcAft>
                <a:spcPts val="0"/>
              </a:spcAft>
              <a:buClrTx/>
              <a:buSzPct val="200000"/>
              <a:buFont typeface="+mj-lt"/>
              <a:buAutoNum type="arabicPeriod"/>
              <a:tabLst/>
              <a:defRPr/>
            </a:pPr>
            <a:endParaRPr lang="en-US" dirty="0" smtClean="0"/>
          </a:p>
          <a:p>
            <a:pPr marL="0" marR="0" lvl="0" indent="0" algn="l" defTabSz="914400" rtl="0" eaLnBrk="1" fontAlgn="auto" latinLnBrk="0" hangingPunct="1">
              <a:lnSpc>
                <a:spcPct val="100000"/>
              </a:lnSpc>
              <a:spcBef>
                <a:spcPct val="20000"/>
              </a:spcBef>
              <a:spcAft>
                <a:spcPts val="0"/>
              </a:spcAft>
              <a:buClrTx/>
              <a:buSzPct val="200000"/>
              <a:buFont typeface="+mj-lt"/>
              <a:buAutoNum type="arabicPeriod"/>
              <a:tabLst/>
              <a:defRPr/>
            </a:pPr>
            <a:endParaRPr lang="en-US" dirty="0" smtClean="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with Caption">
    <p:bg>
      <p:bgPr>
        <a:solidFill>
          <a:schemeClr val="bg1"/>
        </a:solidFill>
        <a:effectLst/>
      </p:bgPr>
    </p:bg>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4ECDEFE7-935E-4EB3-84E6-F93F077FBFB8}" type="datetime1">
              <a:rPr lang="en-CA" smtClean="0"/>
              <a:pPr/>
              <a:t>04/04/2018</a:t>
            </a:fld>
            <a:endParaRPr lang="en-CA"/>
          </a:p>
        </p:txBody>
      </p:sp>
      <p:sp>
        <p:nvSpPr>
          <p:cNvPr id="6" name="Footer Placeholder 5"/>
          <p:cNvSpPr>
            <a:spLocks noGrp="1"/>
          </p:cNvSpPr>
          <p:nvPr>
            <p:ph type="ftr" sz="quarter" idx="11"/>
          </p:nvPr>
        </p:nvSpPr>
        <p:spPr/>
        <p:txBody>
          <a:bodyPr/>
          <a:lstStyle/>
          <a:p>
            <a:r>
              <a:rPr lang="en-CA" smtClean="0"/>
              <a:t>Presentation</a:t>
            </a:r>
            <a:endParaRPr lang="en-CA"/>
          </a:p>
        </p:txBody>
      </p:sp>
      <p:sp>
        <p:nvSpPr>
          <p:cNvPr id="7" name="Slide Number Placeholder 6"/>
          <p:cNvSpPr>
            <a:spLocks noGrp="1"/>
          </p:cNvSpPr>
          <p:nvPr>
            <p:ph type="sldNum" sz="quarter" idx="12"/>
          </p:nvPr>
        </p:nvSpPr>
        <p:spPr/>
        <p:txBody>
          <a:bodyPr/>
          <a:lstStyle/>
          <a:p>
            <a:fld id="{C2BB63E6-1595-49DD-946C-2DD7DBDEF40D}" type="slidenum">
              <a:rPr lang="en-CA" smtClean="0"/>
              <a:pPr/>
              <a:t>‹#›</a:t>
            </a:fld>
            <a:endParaRPr lang="en-CA"/>
          </a:p>
        </p:txBody>
      </p:sp>
      <p:sp>
        <p:nvSpPr>
          <p:cNvPr id="10" name="Title 1"/>
          <p:cNvSpPr>
            <a:spLocks noGrp="1"/>
          </p:cNvSpPr>
          <p:nvPr>
            <p:ph type="title" hasCustomPrompt="1"/>
          </p:nvPr>
        </p:nvSpPr>
        <p:spPr>
          <a:xfrm>
            <a:off x="457200" y="1143000"/>
            <a:ext cx="8001000" cy="609600"/>
          </a:xfrm>
        </p:spPr>
        <p:txBody>
          <a:bodyPr lIns="0" tIns="0" rIns="0" bIns="0" anchor="t" anchorCtr="0">
            <a:normAutofit/>
          </a:bodyPr>
          <a:lstStyle>
            <a:lvl1pPr algn="l">
              <a:defRPr sz="2400" b="1">
                <a:solidFill>
                  <a:schemeClr val="accent1"/>
                </a:solidFill>
              </a:defRPr>
            </a:lvl1pPr>
          </a:lstStyle>
          <a:p>
            <a:r>
              <a:rPr lang="en-US" dirty="0" smtClean="0"/>
              <a:t>Title goes here</a:t>
            </a:r>
            <a:endParaRPr lang="en-CA" dirty="0"/>
          </a:p>
        </p:txBody>
      </p:sp>
      <p:sp>
        <p:nvSpPr>
          <p:cNvPr id="13" name="Rectangle 12"/>
          <p:cNvSpPr/>
          <p:nvPr userDrawn="1"/>
        </p:nvSpPr>
        <p:spPr>
          <a:xfrm>
            <a:off x="304800" y="0"/>
            <a:ext cx="1609344" cy="804672"/>
          </a:xfrm>
          <a:prstGeom prst="rect">
            <a:avLst/>
          </a:prstGeom>
          <a:blipFill>
            <a:blip r:embed="rId2" cstate="emai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Picture with Caption">
    <p:bg>
      <p:bgPr>
        <a:solidFill>
          <a:schemeClr val="bg1"/>
        </a:solidFill>
        <a:effectLst/>
      </p:bgPr>
    </p:bg>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7773C462-C3C6-4435-AC98-50FE424DD33E}" type="datetime1">
              <a:rPr lang="en-CA" smtClean="0"/>
              <a:pPr/>
              <a:t>04/04/2018</a:t>
            </a:fld>
            <a:endParaRPr lang="en-CA"/>
          </a:p>
        </p:txBody>
      </p:sp>
      <p:sp>
        <p:nvSpPr>
          <p:cNvPr id="6" name="Footer Placeholder 5"/>
          <p:cNvSpPr>
            <a:spLocks noGrp="1"/>
          </p:cNvSpPr>
          <p:nvPr>
            <p:ph type="ftr" sz="quarter" idx="11"/>
          </p:nvPr>
        </p:nvSpPr>
        <p:spPr/>
        <p:txBody>
          <a:bodyPr/>
          <a:lstStyle/>
          <a:p>
            <a:r>
              <a:rPr lang="en-CA" smtClean="0"/>
              <a:t>Presentation</a:t>
            </a:r>
            <a:endParaRPr lang="en-CA"/>
          </a:p>
        </p:txBody>
      </p:sp>
      <p:sp>
        <p:nvSpPr>
          <p:cNvPr id="7" name="Slide Number Placeholder 6"/>
          <p:cNvSpPr>
            <a:spLocks noGrp="1"/>
          </p:cNvSpPr>
          <p:nvPr>
            <p:ph type="sldNum" sz="quarter" idx="12"/>
          </p:nvPr>
        </p:nvSpPr>
        <p:spPr/>
        <p:txBody>
          <a:bodyPr/>
          <a:lstStyle/>
          <a:p>
            <a:fld id="{C2BB63E6-1595-49DD-946C-2DD7DBDEF40D}" type="slidenum">
              <a:rPr lang="en-CA" smtClean="0"/>
              <a:pPr/>
              <a:t>‹#›</a:t>
            </a:fld>
            <a:endParaRPr lang="en-CA"/>
          </a:p>
        </p:txBody>
      </p:sp>
      <p:sp>
        <p:nvSpPr>
          <p:cNvPr id="9" name="Title 1"/>
          <p:cNvSpPr>
            <a:spLocks noGrp="1"/>
          </p:cNvSpPr>
          <p:nvPr>
            <p:ph type="title" hasCustomPrompt="1"/>
          </p:nvPr>
        </p:nvSpPr>
        <p:spPr>
          <a:xfrm>
            <a:off x="685800" y="1143000"/>
            <a:ext cx="8001000" cy="609600"/>
          </a:xfrm>
        </p:spPr>
        <p:txBody>
          <a:bodyPr lIns="0" tIns="0" rIns="0" bIns="0" anchor="t" anchorCtr="0">
            <a:normAutofit/>
          </a:bodyPr>
          <a:lstStyle>
            <a:lvl1pPr algn="l">
              <a:defRPr sz="2400" b="1">
                <a:solidFill>
                  <a:schemeClr val="accent1"/>
                </a:solidFill>
              </a:defRPr>
            </a:lvl1pPr>
          </a:lstStyle>
          <a:p>
            <a:r>
              <a:rPr lang="en-US" dirty="0" smtClean="0"/>
              <a:t>Title goes here</a:t>
            </a:r>
            <a:endParaRPr lang="en-CA" dirty="0"/>
          </a:p>
        </p:txBody>
      </p:sp>
      <p:sp>
        <p:nvSpPr>
          <p:cNvPr id="11" name="Text Placeholder 2"/>
          <p:cNvSpPr>
            <a:spLocks noGrp="1"/>
          </p:cNvSpPr>
          <p:nvPr>
            <p:ph type="body" idx="13" hasCustomPrompt="1"/>
          </p:nvPr>
        </p:nvSpPr>
        <p:spPr>
          <a:xfrm>
            <a:off x="685800" y="3962400"/>
            <a:ext cx="1524000" cy="1600200"/>
          </a:xfrm>
          <a:prstGeom prst="rect">
            <a:avLst/>
          </a:prstGeom>
        </p:spPr>
        <p:txBody>
          <a:bodyPr lIns="0" tIns="0" rIns="0" bIns="0" numCol="1" anchor="t" anchorCtr="0">
            <a:normAutofit/>
          </a:bodyPr>
          <a:lstStyle>
            <a:lvl1pPr marL="0" indent="0">
              <a:buNone/>
              <a:defRPr sz="1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Body copy goes here</a:t>
            </a:r>
          </a:p>
        </p:txBody>
      </p:sp>
      <p:sp>
        <p:nvSpPr>
          <p:cNvPr id="13" name="Rectangle 12"/>
          <p:cNvSpPr/>
          <p:nvPr userDrawn="1"/>
        </p:nvSpPr>
        <p:spPr>
          <a:xfrm>
            <a:off x="304800" y="0"/>
            <a:ext cx="1609344" cy="804672"/>
          </a:xfrm>
          <a:prstGeom prst="rect">
            <a:avLst/>
          </a:prstGeom>
          <a:blipFill>
            <a:blip r:embed="rId2" cstate="emai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Chart Placeholder 13"/>
          <p:cNvSpPr>
            <a:spLocks noGrp="1"/>
          </p:cNvSpPr>
          <p:nvPr>
            <p:ph type="chart" sz="quarter" idx="14"/>
          </p:nvPr>
        </p:nvSpPr>
        <p:spPr>
          <a:xfrm>
            <a:off x="2362200" y="2133600"/>
            <a:ext cx="6400800" cy="4191000"/>
          </a:xfrm>
          <a:prstGeom prst="rect">
            <a:avLst/>
          </a:prstGeom>
        </p:spPr>
        <p:txBody>
          <a:bodyPr/>
          <a:lstStyle>
            <a:lvl1pPr>
              <a:buNone/>
              <a:defRPr sz="1600"/>
            </a:lvl1pPr>
          </a:lstStyle>
          <a:p>
            <a:r>
              <a:rPr lang="en-US" smtClean="0"/>
              <a:t>Click icon to add chart</a:t>
            </a:r>
            <a:endParaRPr lang="en-CA"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Vertical Text">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67E7E97-31B1-49E9-855D-FB4392B12F91}" type="datetime1">
              <a:rPr lang="en-CA" smtClean="0"/>
              <a:pPr/>
              <a:t>04/04/2018</a:t>
            </a:fld>
            <a:endParaRPr lang="en-CA"/>
          </a:p>
        </p:txBody>
      </p:sp>
      <p:sp>
        <p:nvSpPr>
          <p:cNvPr id="5" name="Footer Placeholder 4"/>
          <p:cNvSpPr>
            <a:spLocks noGrp="1"/>
          </p:cNvSpPr>
          <p:nvPr>
            <p:ph type="ftr" sz="quarter" idx="11"/>
          </p:nvPr>
        </p:nvSpPr>
        <p:spPr/>
        <p:txBody>
          <a:bodyPr/>
          <a:lstStyle/>
          <a:p>
            <a:r>
              <a:rPr lang="en-CA" smtClean="0"/>
              <a:t>Presentation</a:t>
            </a:r>
            <a:endParaRPr lang="en-CA"/>
          </a:p>
        </p:txBody>
      </p:sp>
      <p:sp>
        <p:nvSpPr>
          <p:cNvPr id="6" name="Slide Number Placeholder 5"/>
          <p:cNvSpPr>
            <a:spLocks noGrp="1"/>
          </p:cNvSpPr>
          <p:nvPr>
            <p:ph type="sldNum" sz="quarter" idx="12"/>
          </p:nvPr>
        </p:nvSpPr>
        <p:spPr/>
        <p:txBody>
          <a:bodyPr/>
          <a:lstStyle/>
          <a:p>
            <a:fld id="{C2BB63E6-1595-49DD-946C-2DD7DBDEF40D}" type="slidenum">
              <a:rPr lang="en-CA" smtClean="0"/>
              <a:pPr/>
              <a:t>‹#›</a:t>
            </a:fld>
            <a:endParaRPr lang="en-CA"/>
          </a:p>
        </p:txBody>
      </p:sp>
      <p:sp>
        <p:nvSpPr>
          <p:cNvPr id="9" name="Text Placeholder 2"/>
          <p:cNvSpPr>
            <a:spLocks noGrp="1"/>
          </p:cNvSpPr>
          <p:nvPr>
            <p:ph type="body" idx="13" hasCustomPrompt="1"/>
          </p:nvPr>
        </p:nvSpPr>
        <p:spPr>
          <a:xfrm>
            <a:off x="685800" y="3505200"/>
            <a:ext cx="1524000" cy="1600200"/>
          </a:xfrm>
          <a:prstGeom prst="rect">
            <a:avLst/>
          </a:prstGeom>
        </p:spPr>
        <p:txBody>
          <a:bodyPr lIns="0" tIns="0" rIns="0" bIns="0" numCol="1" anchor="t" anchorCtr="0">
            <a:normAutofit/>
          </a:bodyPr>
          <a:lstStyle>
            <a:lvl1pPr marL="0" indent="0">
              <a:buNone/>
              <a:defRPr sz="1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Body copy goes here</a:t>
            </a:r>
          </a:p>
        </p:txBody>
      </p:sp>
      <p:sp>
        <p:nvSpPr>
          <p:cNvPr id="10" name="Text Placeholder 2"/>
          <p:cNvSpPr>
            <a:spLocks noGrp="1"/>
          </p:cNvSpPr>
          <p:nvPr>
            <p:ph type="body" idx="14" hasCustomPrompt="1"/>
          </p:nvPr>
        </p:nvSpPr>
        <p:spPr>
          <a:xfrm>
            <a:off x="5943600" y="4953000"/>
            <a:ext cx="2667000" cy="1066800"/>
          </a:xfrm>
          <a:prstGeom prst="rect">
            <a:avLst/>
          </a:prstGeom>
        </p:spPr>
        <p:txBody>
          <a:bodyPr lIns="0" tIns="0" rIns="0" bIns="0" numCol="1" anchor="t" anchorCtr="0">
            <a:normAutofit/>
          </a:bodyPr>
          <a:lstStyle>
            <a:lvl1pPr marL="0" indent="0">
              <a:buNone/>
              <a:defRPr sz="1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Body copy goes here</a:t>
            </a:r>
          </a:p>
        </p:txBody>
      </p:sp>
      <p:sp>
        <p:nvSpPr>
          <p:cNvPr id="11" name="Title 1"/>
          <p:cNvSpPr>
            <a:spLocks noGrp="1"/>
          </p:cNvSpPr>
          <p:nvPr>
            <p:ph type="title" hasCustomPrompt="1"/>
          </p:nvPr>
        </p:nvSpPr>
        <p:spPr>
          <a:xfrm>
            <a:off x="685800" y="1143000"/>
            <a:ext cx="8001000" cy="609600"/>
          </a:xfrm>
        </p:spPr>
        <p:txBody>
          <a:bodyPr lIns="0" tIns="0" rIns="0" bIns="0" anchor="t" anchorCtr="0">
            <a:normAutofit/>
          </a:bodyPr>
          <a:lstStyle>
            <a:lvl1pPr algn="l">
              <a:defRPr sz="2400" b="1">
                <a:solidFill>
                  <a:schemeClr val="accent1"/>
                </a:solidFill>
              </a:defRPr>
            </a:lvl1pPr>
          </a:lstStyle>
          <a:p>
            <a:r>
              <a:rPr lang="en-US" dirty="0" smtClean="0"/>
              <a:t>Title goes here</a:t>
            </a:r>
            <a:endParaRPr lang="en-CA" dirty="0"/>
          </a:p>
        </p:txBody>
      </p:sp>
      <p:sp>
        <p:nvSpPr>
          <p:cNvPr id="13" name="Rectangle 12"/>
          <p:cNvSpPr/>
          <p:nvPr userDrawn="1"/>
        </p:nvSpPr>
        <p:spPr>
          <a:xfrm>
            <a:off x="304800" y="0"/>
            <a:ext cx="1609344" cy="804672"/>
          </a:xfrm>
          <a:prstGeom prst="rect">
            <a:avLst/>
          </a:prstGeom>
          <a:blipFill>
            <a:blip r:embed="rId2" cstate="emai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Chart Placeholder 13"/>
          <p:cNvSpPr>
            <a:spLocks noGrp="1"/>
          </p:cNvSpPr>
          <p:nvPr>
            <p:ph type="chart" sz="quarter" idx="15"/>
          </p:nvPr>
        </p:nvSpPr>
        <p:spPr>
          <a:xfrm>
            <a:off x="2514600" y="1752600"/>
            <a:ext cx="5791200" cy="4038600"/>
          </a:xfrm>
          <a:prstGeom prst="rect">
            <a:avLst/>
          </a:prstGeom>
        </p:spPr>
        <p:txBody>
          <a:bodyPr/>
          <a:lstStyle>
            <a:lvl1pPr>
              <a:buNone/>
              <a:defRPr sz="1400"/>
            </a:lvl1pPr>
          </a:lstStyle>
          <a:p>
            <a:r>
              <a:rPr lang="en-US" smtClean="0"/>
              <a:t>Click icon to add chart</a:t>
            </a:r>
            <a:endParaRPr lang="en-CA"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3400" y="1143000"/>
            <a:ext cx="8229600" cy="533400"/>
          </a:xfrm>
        </p:spPr>
        <p:txBody>
          <a:bodyPr/>
          <a:lstStyle>
            <a:lvl1pPr>
              <a:defRPr/>
            </a:lvl1pPr>
          </a:lstStyle>
          <a:p>
            <a:r>
              <a:rPr lang="en-US" dirty="0" smtClean="0"/>
              <a:t>Agenda</a:t>
            </a:r>
            <a:endParaRPr lang="en-CA" dirty="0"/>
          </a:p>
        </p:txBody>
      </p:sp>
      <p:sp>
        <p:nvSpPr>
          <p:cNvPr id="3" name="Date Placeholder 2"/>
          <p:cNvSpPr>
            <a:spLocks noGrp="1"/>
          </p:cNvSpPr>
          <p:nvPr>
            <p:ph type="dt" sz="half" idx="10"/>
          </p:nvPr>
        </p:nvSpPr>
        <p:spPr/>
        <p:txBody>
          <a:bodyPr/>
          <a:lstStyle/>
          <a:p>
            <a:fld id="{1D1CD640-5C51-48CE-9848-C3560AA12556}" type="datetime1">
              <a:rPr lang="en-CA" smtClean="0"/>
              <a:pPr/>
              <a:t>04/04/2018</a:t>
            </a:fld>
            <a:endParaRPr lang="en-CA" dirty="0"/>
          </a:p>
        </p:txBody>
      </p:sp>
      <p:sp>
        <p:nvSpPr>
          <p:cNvPr id="4" name="Footer Placeholder 3"/>
          <p:cNvSpPr>
            <a:spLocks noGrp="1"/>
          </p:cNvSpPr>
          <p:nvPr>
            <p:ph type="ftr" sz="quarter" idx="11"/>
          </p:nvPr>
        </p:nvSpPr>
        <p:spPr/>
        <p:txBody>
          <a:bodyPr/>
          <a:lstStyle/>
          <a:p>
            <a:r>
              <a:rPr lang="en-CA" smtClean="0"/>
              <a:t>Presentation</a:t>
            </a:r>
            <a:endParaRPr lang="en-CA" dirty="0"/>
          </a:p>
        </p:txBody>
      </p:sp>
      <p:sp>
        <p:nvSpPr>
          <p:cNvPr id="5" name="Slide Number Placeholder 4"/>
          <p:cNvSpPr>
            <a:spLocks noGrp="1"/>
          </p:cNvSpPr>
          <p:nvPr>
            <p:ph type="sldNum" sz="quarter" idx="12"/>
          </p:nvPr>
        </p:nvSpPr>
        <p:spPr/>
        <p:txBody>
          <a:bodyPr/>
          <a:lstStyle/>
          <a:p>
            <a:fld id="{C2BB63E6-1595-49DD-946C-2DD7DBDEF40D}" type="slidenum">
              <a:rPr lang="en-CA" smtClean="0"/>
              <a:pPr/>
              <a:t>‹#›</a:t>
            </a:fld>
            <a:endParaRPr lang="en-CA" dirty="0"/>
          </a:p>
        </p:txBody>
      </p:sp>
      <p:sp>
        <p:nvSpPr>
          <p:cNvPr id="8" name="Rectangle 7"/>
          <p:cNvSpPr/>
          <p:nvPr userDrawn="1"/>
        </p:nvSpPr>
        <p:spPr>
          <a:xfrm>
            <a:off x="304800" y="0"/>
            <a:ext cx="1609344" cy="804672"/>
          </a:xfrm>
          <a:prstGeom prst="rect">
            <a:avLst/>
          </a:prstGeom>
          <a:blipFill>
            <a:blip r:embed="rId2" cstate="emai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Text Placeholder 9"/>
          <p:cNvSpPr>
            <a:spLocks noGrp="1"/>
          </p:cNvSpPr>
          <p:nvPr>
            <p:ph type="body" sz="quarter" idx="13" hasCustomPrompt="1"/>
          </p:nvPr>
        </p:nvSpPr>
        <p:spPr>
          <a:xfrm>
            <a:off x="1447800" y="1524000"/>
            <a:ext cx="7086600" cy="4800600"/>
          </a:xfrm>
          <a:prstGeom prst="rect">
            <a:avLst/>
          </a:prstGeom>
        </p:spPr>
        <p:txBody>
          <a:bodyPr lIns="0" tIns="0" rIns="0" bIns="0">
            <a:noAutofit/>
          </a:bodyPr>
          <a:lstStyle>
            <a:lvl1pPr marL="514350" indent="-514350">
              <a:lnSpc>
                <a:spcPct val="160000"/>
              </a:lnSpc>
              <a:buFont typeface="+mj-lt"/>
              <a:buAutoNum type="arabicPeriod"/>
              <a:defRPr sz="1800">
                <a:latin typeface="+mn-lt"/>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dirty="0" smtClean="0"/>
              <a:t>Bullet copy goes here</a:t>
            </a:r>
          </a:p>
          <a:p>
            <a:pPr lvl="0"/>
            <a:r>
              <a:rPr lang="en-US" dirty="0" smtClean="0"/>
              <a:t>Bullet copy goes here</a:t>
            </a:r>
          </a:p>
          <a:p>
            <a:pPr lvl="0"/>
            <a:r>
              <a:rPr lang="en-US" dirty="0" smtClean="0"/>
              <a:t>Bullet copy goes here</a:t>
            </a:r>
          </a:p>
          <a:p>
            <a:pPr lvl="0"/>
            <a:r>
              <a:rPr lang="en-US" dirty="0" smtClean="0"/>
              <a:t>Bullet copy goes here</a:t>
            </a:r>
          </a:p>
          <a:p>
            <a:pPr lvl="0"/>
            <a:r>
              <a:rPr lang="en-US" dirty="0" smtClean="0"/>
              <a:t>Bullet copy goes here</a:t>
            </a:r>
            <a:endParaRPr lang="en-CA"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Custom Layou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1143000"/>
            <a:ext cx="8229600" cy="533400"/>
          </a:xfrm>
        </p:spPr>
        <p:txBody>
          <a:bodyPr/>
          <a:lstStyle/>
          <a:p>
            <a:r>
              <a:rPr lang="en-US" smtClean="0"/>
              <a:t>Click to edit Master title style</a:t>
            </a:r>
            <a:endParaRPr lang="en-CA" dirty="0"/>
          </a:p>
        </p:txBody>
      </p:sp>
      <p:sp>
        <p:nvSpPr>
          <p:cNvPr id="3" name="Date Placeholder 2"/>
          <p:cNvSpPr>
            <a:spLocks noGrp="1"/>
          </p:cNvSpPr>
          <p:nvPr>
            <p:ph type="dt" sz="half" idx="10"/>
          </p:nvPr>
        </p:nvSpPr>
        <p:spPr/>
        <p:txBody>
          <a:bodyPr/>
          <a:lstStyle/>
          <a:p>
            <a:fld id="{33FAB94C-87E7-47A0-A3F1-CB9EF2311181}" type="datetime1">
              <a:rPr lang="en-CA" smtClean="0"/>
              <a:pPr/>
              <a:t>04/04/2018</a:t>
            </a:fld>
            <a:endParaRPr lang="en-CA" dirty="0"/>
          </a:p>
        </p:txBody>
      </p:sp>
      <p:sp>
        <p:nvSpPr>
          <p:cNvPr id="4" name="Footer Placeholder 3"/>
          <p:cNvSpPr>
            <a:spLocks noGrp="1"/>
          </p:cNvSpPr>
          <p:nvPr>
            <p:ph type="ftr" sz="quarter" idx="11"/>
          </p:nvPr>
        </p:nvSpPr>
        <p:spPr/>
        <p:txBody>
          <a:bodyPr/>
          <a:lstStyle/>
          <a:p>
            <a:r>
              <a:rPr lang="en-CA" smtClean="0"/>
              <a:t>Presentation</a:t>
            </a:r>
            <a:endParaRPr lang="en-CA" dirty="0"/>
          </a:p>
        </p:txBody>
      </p:sp>
      <p:sp>
        <p:nvSpPr>
          <p:cNvPr id="5" name="Slide Number Placeholder 4"/>
          <p:cNvSpPr>
            <a:spLocks noGrp="1"/>
          </p:cNvSpPr>
          <p:nvPr>
            <p:ph type="sldNum" sz="quarter" idx="12"/>
          </p:nvPr>
        </p:nvSpPr>
        <p:spPr/>
        <p:txBody>
          <a:bodyPr/>
          <a:lstStyle/>
          <a:p>
            <a:fld id="{C2BB63E6-1595-49DD-946C-2DD7DBDEF40D}" type="slidenum">
              <a:rPr lang="en-CA" smtClean="0"/>
              <a:pPr/>
              <a:t>‹#›</a:t>
            </a:fld>
            <a:endParaRPr lang="en-CA" dirty="0"/>
          </a:p>
        </p:txBody>
      </p:sp>
      <p:sp>
        <p:nvSpPr>
          <p:cNvPr id="6" name="Picture Placeholder 8"/>
          <p:cNvSpPr>
            <a:spLocks noGrp="1"/>
          </p:cNvSpPr>
          <p:nvPr>
            <p:ph type="pic" sz="quarter" idx="13"/>
          </p:nvPr>
        </p:nvSpPr>
        <p:spPr>
          <a:xfrm>
            <a:off x="3048000" y="2286000"/>
            <a:ext cx="1524000" cy="1447800"/>
          </a:xfrm>
          <a:prstGeom prst="rect">
            <a:avLst/>
          </a:prstGeom>
          <a:blipFill>
            <a:blip r:embed="rId2" cstate="print"/>
            <a:stretch>
              <a:fillRect/>
            </a:stretch>
          </a:blipFill>
        </p:spPr>
        <p:txBody>
          <a:bodyPr>
            <a:normAutofit/>
          </a:bodyPr>
          <a:lstStyle>
            <a:lvl1pPr>
              <a:buFontTx/>
              <a:buNone/>
              <a:defRPr sz="800"/>
            </a:lvl1pPr>
          </a:lstStyle>
          <a:p>
            <a:r>
              <a:rPr lang="en-US" smtClean="0"/>
              <a:t>Click icon to add picture</a:t>
            </a:r>
            <a:endParaRPr lang="en-CA" dirty="0"/>
          </a:p>
        </p:txBody>
      </p:sp>
      <p:sp>
        <p:nvSpPr>
          <p:cNvPr id="7" name="Picture Placeholder 8"/>
          <p:cNvSpPr>
            <a:spLocks noGrp="1"/>
          </p:cNvSpPr>
          <p:nvPr>
            <p:ph type="pic" sz="quarter" idx="15"/>
          </p:nvPr>
        </p:nvSpPr>
        <p:spPr>
          <a:xfrm>
            <a:off x="4572000" y="2286000"/>
            <a:ext cx="1447800" cy="1447800"/>
          </a:xfrm>
          <a:prstGeom prst="rect">
            <a:avLst/>
          </a:prstGeom>
          <a:blipFill>
            <a:blip r:embed="rId3" cstate="print"/>
            <a:stretch>
              <a:fillRect/>
            </a:stretch>
          </a:blipFill>
        </p:spPr>
        <p:txBody>
          <a:bodyPr>
            <a:normAutofit/>
          </a:bodyPr>
          <a:lstStyle>
            <a:lvl1pPr>
              <a:buNone/>
              <a:defRPr sz="800"/>
            </a:lvl1pPr>
          </a:lstStyle>
          <a:p>
            <a:r>
              <a:rPr lang="en-US" smtClean="0"/>
              <a:t>Click icon to add picture</a:t>
            </a:r>
            <a:endParaRPr lang="en-CA" dirty="0"/>
          </a:p>
        </p:txBody>
      </p:sp>
      <p:sp>
        <p:nvSpPr>
          <p:cNvPr id="8" name="Picture Placeholder 8"/>
          <p:cNvSpPr>
            <a:spLocks noGrp="1"/>
          </p:cNvSpPr>
          <p:nvPr>
            <p:ph type="pic" sz="quarter" idx="16"/>
          </p:nvPr>
        </p:nvSpPr>
        <p:spPr>
          <a:xfrm>
            <a:off x="3048000" y="3733800"/>
            <a:ext cx="1524000" cy="1371600"/>
          </a:xfrm>
          <a:prstGeom prst="rect">
            <a:avLst/>
          </a:prstGeom>
          <a:blipFill>
            <a:blip r:embed="rId4" cstate="print"/>
            <a:stretch>
              <a:fillRect/>
            </a:stretch>
          </a:blipFill>
        </p:spPr>
        <p:txBody>
          <a:bodyPr>
            <a:normAutofit/>
          </a:bodyPr>
          <a:lstStyle>
            <a:lvl1pPr>
              <a:buNone/>
              <a:defRPr sz="800"/>
            </a:lvl1pPr>
          </a:lstStyle>
          <a:p>
            <a:r>
              <a:rPr lang="en-US" smtClean="0"/>
              <a:t>Click icon to add picture</a:t>
            </a:r>
            <a:endParaRPr lang="en-CA" dirty="0"/>
          </a:p>
        </p:txBody>
      </p:sp>
      <p:sp>
        <p:nvSpPr>
          <p:cNvPr id="9" name="Picture Placeholder 8"/>
          <p:cNvSpPr>
            <a:spLocks noGrp="1"/>
          </p:cNvSpPr>
          <p:nvPr>
            <p:ph type="pic" sz="quarter" idx="17"/>
          </p:nvPr>
        </p:nvSpPr>
        <p:spPr>
          <a:xfrm>
            <a:off x="4572000" y="3733800"/>
            <a:ext cx="1447800" cy="1371600"/>
          </a:xfrm>
          <a:prstGeom prst="rect">
            <a:avLst/>
          </a:prstGeom>
          <a:blipFill>
            <a:blip r:embed="rId5" cstate="print"/>
            <a:stretch>
              <a:fillRect/>
            </a:stretch>
          </a:blipFill>
        </p:spPr>
        <p:txBody>
          <a:bodyPr>
            <a:normAutofit/>
          </a:bodyPr>
          <a:lstStyle>
            <a:lvl1pPr>
              <a:buNone/>
              <a:defRPr sz="800"/>
            </a:lvl1pPr>
          </a:lstStyle>
          <a:p>
            <a:r>
              <a:rPr lang="en-US" smtClean="0"/>
              <a:t>Click icon to add picture</a:t>
            </a:r>
            <a:endParaRPr lang="en-CA" dirty="0"/>
          </a:p>
        </p:txBody>
      </p:sp>
      <p:sp>
        <p:nvSpPr>
          <p:cNvPr id="10" name="Text Placeholder 2"/>
          <p:cNvSpPr>
            <a:spLocks noGrp="1"/>
          </p:cNvSpPr>
          <p:nvPr>
            <p:ph type="body" idx="18" hasCustomPrompt="1"/>
          </p:nvPr>
        </p:nvSpPr>
        <p:spPr>
          <a:xfrm>
            <a:off x="1143000" y="2438400"/>
            <a:ext cx="1752600" cy="1219200"/>
          </a:xfrm>
          <a:prstGeom prst="rect">
            <a:avLst/>
          </a:prstGeom>
        </p:spPr>
        <p:txBody>
          <a:bodyPr lIns="0" tIns="0" rIns="0" bIns="0" numCol="1" anchor="t" anchorCtr="0">
            <a:normAutofit/>
          </a:bodyPr>
          <a:lstStyle>
            <a:lvl1pPr marL="228600" indent="-228600" algn="r">
              <a:lnSpc>
                <a:spcPct val="100000"/>
              </a:lnSpc>
              <a:buFont typeface="+mj-lt"/>
              <a:buNone/>
              <a:defRPr sz="1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Body copy goes here</a:t>
            </a:r>
          </a:p>
        </p:txBody>
      </p:sp>
      <p:sp>
        <p:nvSpPr>
          <p:cNvPr id="11" name="Text Placeholder 2"/>
          <p:cNvSpPr>
            <a:spLocks noGrp="1"/>
          </p:cNvSpPr>
          <p:nvPr>
            <p:ph type="body" idx="19" hasCustomPrompt="1"/>
          </p:nvPr>
        </p:nvSpPr>
        <p:spPr>
          <a:xfrm>
            <a:off x="1143000" y="3810000"/>
            <a:ext cx="1752600" cy="1219200"/>
          </a:xfrm>
          <a:prstGeom prst="rect">
            <a:avLst/>
          </a:prstGeom>
        </p:spPr>
        <p:txBody>
          <a:bodyPr lIns="0" tIns="0" rIns="0" bIns="0" numCol="1" anchor="t" anchorCtr="0">
            <a:normAutofit/>
          </a:bodyPr>
          <a:lstStyle>
            <a:lvl1pPr marL="228600" indent="-228600" algn="r">
              <a:lnSpc>
                <a:spcPct val="100000"/>
              </a:lnSpc>
              <a:buFont typeface="+mj-lt"/>
              <a:buNone/>
              <a:defRPr sz="1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Body copy goes here</a:t>
            </a:r>
          </a:p>
        </p:txBody>
      </p:sp>
      <p:sp>
        <p:nvSpPr>
          <p:cNvPr id="12" name="Text Placeholder 2"/>
          <p:cNvSpPr>
            <a:spLocks noGrp="1"/>
          </p:cNvSpPr>
          <p:nvPr>
            <p:ph type="body" idx="20" hasCustomPrompt="1"/>
          </p:nvPr>
        </p:nvSpPr>
        <p:spPr>
          <a:xfrm>
            <a:off x="6172200" y="2438400"/>
            <a:ext cx="1752600" cy="1219200"/>
          </a:xfrm>
          <a:prstGeom prst="rect">
            <a:avLst/>
          </a:prstGeom>
        </p:spPr>
        <p:txBody>
          <a:bodyPr lIns="0" tIns="0" rIns="0" bIns="0" numCol="1" anchor="t" anchorCtr="0">
            <a:normAutofit/>
          </a:bodyPr>
          <a:lstStyle>
            <a:lvl1pPr marL="228600" indent="-228600" algn="l">
              <a:lnSpc>
                <a:spcPct val="100000"/>
              </a:lnSpc>
              <a:buFont typeface="+mj-lt"/>
              <a:buNone/>
              <a:defRPr sz="1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Body copy goes here</a:t>
            </a:r>
          </a:p>
        </p:txBody>
      </p:sp>
      <p:sp>
        <p:nvSpPr>
          <p:cNvPr id="13" name="Text Placeholder 2"/>
          <p:cNvSpPr>
            <a:spLocks noGrp="1"/>
          </p:cNvSpPr>
          <p:nvPr>
            <p:ph type="body" idx="21" hasCustomPrompt="1"/>
          </p:nvPr>
        </p:nvSpPr>
        <p:spPr>
          <a:xfrm>
            <a:off x="6172200" y="3810000"/>
            <a:ext cx="1752600" cy="1219200"/>
          </a:xfrm>
          <a:prstGeom prst="rect">
            <a:avLst/>
          </a:prstGeom>
        </p:spPr>
        <p:txBody>
          <a:bodyPr lIns="0" tIns="0" rIns="0" bIns="0" numCol="1" anchor="t" anchorCtr="0">
            <a:normAutofit/>
          </a:bodyPr>
          <a:lstStyle>
            <a:lvl1pPr marL="228600" indent="-228600" algn="l">
              <a:lnSpc>
                <a:spcPct val="100000"/>
              </a:lnSpc>
              <a:buFont typeface="+mj-lt"/>
              <a:buNone/>
              <a:defRPr sz="1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Body copy goes here</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6" name="Picture Placeholder 13"/>
          <p:cNvSpPr>
            <a:spLocks noGrp="1"/>
          </p:cNvSpPr>
          <p:nvPr>
            <p:ph type="pic" sz="quarter" idx="16"/>
          </p:nvPr>
        </p:nvSpPr>
        <p:spPr>
          <a:xfrm>
            <a:off x="0" y="0"/>
            <a:ext cx="9144000" cy="6629400"/>
          </a:xfrm>
          <a:prstGeom prst="rect">
            <a:avLst/>
          </a:prstGeom>
          <a:blipFill>
            <a:blip r:embed="rId2" cstate="print"/>
            <a:stretch>
              <a:fillRect/>
            </a:stretch>
          </a:blipFill>
        </p:spPr>
        <p:txBody>
          <a:bodyPr/>
          <a:lstStyle>
            <a:lvl1pPr>
              <a:defRPr sz="800">
                <a:solidFill>
                  <a:schemeClr val="bg1"/>
                </a:solidFill>
              </a:defRPr>
            </a:lvl1pPr>
          </a:lstStyle>
          <a:p>
            <a:r>
              <a:rPr lang="en-US" smtClean="0"/>
              <a:t>Click icon to add picture</a:t>
            </a:r>
            <a:endParaRPr lang="en-CA" dirty="0"/>
          </a:p>
        </p:txBody>
      </p:sp>
      <p:sp>
        <p:nvSpPr>
          <p:cNvPr id="7" name="Rectangle 6"/>
          <p:cNvSpPr/>
          <p:nvPr userDrawn="1"/>
        </p:nvSpPr>
        <p:spPr>
          <a:xfrm>
            <a:off x="0" y="6629400"/>
            <a:ext cx="9144000" cy="228600"/>
          </a:xfrm>
          <a:prstGeom prst="rect">
            <a:avLst/>
          </a:prstGeom>
          <a:solidFill>
            <a:srgbClr val="5B6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Text Placeholder 12"/>
          <p:cNvSpPr>
            <a:spLocks noGrp="1"/>
          </p:cNvSpPr>
          <p:nvPr>
            <p:ph type="body" sz="quarter" idx="18"/>
          </p:nvPr>
        </p:nvSpPr>
        <p:spPr>
          <a:xfrm>
            <a:off x="301752" y="0"/>
            <a:ext cx="1609344" cy="804672"/>
          </a:xfrm>
          <a:prstGeom prst="rect">
            <a:avLst/>
          </a:prstGeom>
          <a:blipFill>
            <a:blip r:embed="rId3" cstate="email">
              <a:extLst>
                <a:ext uri="{28A0092B-C50C-407E-A947-70E740481C1C}">
                  <a14:useLocalDpi xmlns:a14="http://schemas.microsoft.com/office/drawing/2010/main"/>
                </a:ext>
              </a:extLst>
            </a:blip>
            <a:stretch>
              <a:fillRect/>
            </a:stretch>
          </a:blipFill>
        </p:spPr>
        <p:txBody>
          <a:bodyPr/>
          <a:lstStyle>
            <a:lvl1pPr>
              <a:buNone/>
              <a:defRPr sz="400">
                <a:solidFill>
                  <a:schemeClr val="accent1"/>
                </a:solidFill>
              </a:defRPr>
            </a:lvl1pPr>
          </a:lstStyle>
          <a:p>
            <a:pPr lvl="0"/>
            <a:r>
              <a:rPr lang="en-US" smtClean="0"/>
              <a:t>Click to edit Master text styles</a:t>
            </a:r>
          </a:p>
        </p:txBody>
      </p:sp>
      <p:sp>
        <p:nvSpPr>
          <p:cNvPr id="9" name="Text Placeholder 12"/>
          <p:cNvSpPr>
            <a:spLocks noGrp="1"/>
          </p:cNvSpPr>
          <p:nvPr>
            <p:ph type="body" sz="quarter" idx="19"/>
          </p:nvPr>
        </p:nvSpPr>
        <p:spPr>
          <a:xfrm>
            <a:off x="457200" y="1447800"/>
            <a:ext cx="8229600" cy="4191000"/>
          </a:xfrm>
          <a:prstGeom prst="rect">
            <a:avLst/>
          </a:prstGeom>
          <a:solidFill>
            <a:schemeClr val="bg1"/>
          </a:solidFill>
        </p:spPr>
        <p:txBody>
          <a:bodyPr/>
          <a:lstStyle>
            <a:lvl1pPr>
              <a:buNone/>
              <a:defRPr sz="400">
                <a:solidFill>
                  <a:schemeClr val="bg1"/>
                </a:solidFill>
              </a:defRPr>
            </a:lvl1pPr>
          </a:lstStyle>
          <a:p>
            <a:pPr lvl="0"/>
            <a:r>
              <a:rPr lang="en-US" smtClean="0"/>
              <a:t>Click to edit Master text styles</a:t>
            </a:r>
          </a:p>
        </p:txBody>
      </p:sp>
      <p:sp>
        <p:nvSpPr>
          <p:cNvPr id="12" name="Text Placeholder 9"/>
          <p:cNvSpPr>
            <a:spLocks noGrp="1"/>
          </p:cNvSpPr>
          <p:nvPr>
            <p:ph type="body" sz="quarter" idx="13" hasCustomPrompt="1"/>
          </p:nvPr>
        </p:nvSpPr>
        <p:spPr>
          <a:xfrm>
            <a:off x="914400" y="1828800"/>
            <a:ext cx="7315200" cy="3581400"/>
          </a:xfrm>
          <a:prstGeom prst="rect">
            <a:avLst/>
          </a:prstGeom>
        </p:spPr>
        <p:txBody>
          <a:bodyPr lIns="0" tIns="0" rIns="0" bIns="0">
            <a:noAutofit/>
          </a:bodyPr>
          <a:lstStyle>
            <a:lvl1pPr marL="0" indent="0">
              <a:lnSpc>
                <a:spcPct val="100000"/>
              </a:lnSpc>
              <a:buFontTx/>
              <a:buNone/>
              <a:defRPr sz="2600">
                <a:latin typeface="+mn-lt"/>
                <a:ea typeface="Open Sans Semibold" pitchFamily="34" charset="0"/>
                <a:cs typeface="Open Sans Semibold" pitchFamily="34" charset="0"/>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dirty="0" smtClean="0"/>
              <a:t>“Quote copy goes here”</a:t>
            </a:r>
          </a:p>
        </p:txBody>
      </p:sp>
      <p:sp>
        <p:nvSpPr>
          <p:cNvPr id="3" name="Date Placeholder 2"/>
          <p:cNvSpPr>
            <a:spLocks noGrp="1"/>
          </p:cNvSpPr>
          <p:nvPr>
            <p:ph type="dt" sz="half" idx="10"/>
          </p:nvPr>
        </p:nvSpPr>
        <p:spPr/>
        <p:txBody>
          <a:bodyPr/>
          <a:lstStyle/>
          <a:p>
            <a:fld id="{33FAB94C-87E7-47A0-A3F1-CB9EF2311181}" type="datetime1">
              <a:rPr lang="en-CA" smtClean="0"/>
              <a:pPr/>
              <a:t>04/04/2018</a:t>
            </a:fld>
            <a:endParaRPr lang="en-CA" dirty="0"/>
          </a:p>
        </p:txBody>
      </p:sp>
      <p:sp>
        <p:nvSpPr>
          <p:cNvPr id="4" name="Footer Placeholder 3"/>
          <p:cNvSpPr>
            <a:spLocks noGrp="1"/>
          </p:cNvSpPr>
          <p:nvPr>
            <p:ph type="ftr" sz="quarter" idx="11"/>
          </p:nvPr>
        </p:nvSpPr>
        <p:spPr/>
        <p:txBody>
          <a:bodyPr/>
          <a:lstStyle/>
          <a:p>
            <a:r>
              <a:rPr lang="en-CA" smtClean="0"/>
              <a:t>Presentation</a:t>
            </a:r>
            <a:endParaRPr lang="en-CA" dirty="0"/>
          </a:p>
        </p:txBody>
      </p:sp>
      <p:sp>
        <p:nvSpPr>
          <p:cNvPr id="5" name="Slide Number Placeholder 4"/>
          <p:cNvSpPr>
            <a:spLocks noGrp="1"/>
          </p:cNvSpPr>
          <p:nvPr>
            <p:ph type="sldNum" sz="quarter" idx="12"/>
          </p:nvPr>
        </p:nvSpPr>
        <p:spPr/>
        <p:txBody>
          <a:bodyPr/>
          <a:lstStyle/>
          <a:p>
            <a:fld id="{C2BB63E6-1595-49DD-946C-2DD7DBDEF40D}" type="slidenum">
              <a:rPr lang="en-CA" smtClean="0"/>
              <a:pPr/>
              <a:t>‹#›</a:t>
            </a:fld>
            <a:endParaRPr lang="en-CA"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chemeClr val="bg1"/>
        </a:solidFill>
        <a:effectLst/>
      </p:bgPr>
    </p:bg>
    <p:spTree>
      <p:nvGrpSpPr>
        <p:cNvPr id="1" name=""/>
        <p:cNvGrpSpPr/>
        <p:nvPr/>
      </p:nvGrpSpPr>
      <p:grpSpPr>
        <a:xfrm>
          <a:off x="0" y="0"/>
          <a:ext cx="0" cy="0"/>
          <a:chOff x="0" y="0"/>
          <a:chExt cx="0" cy="0"/>
        </a:xfrm>
      </p:grpSpPr>
      <p:sp>
        <p:nvSpPr>
          <p:cNvPr id="7" name="Picture Placeholder 13"/>
          <p:cNvSpPr>
            <a:spLocks noGrp="1"/>
          </p:cNvSpPr>
          <p:nvPr>
            <p:ph type="pic" sz="quarter" idx="16"/>
          </p:nvPr>
        </p:nvSpPr>
        <p:spPr>
          <a:xfrm>
            <a:off x="0" y="0"/>
            <a:ext cx="9144000" cy="6629400"/>
          </a:xfrm>
          <a:prstGeom prst="rect">
            <a:avLst/>
          </a:prstGeom>
          <a:blipFill>
            <a:blip r:embed="rId2" cstate="print"/>
            <a:stretch>
              <a:fillRect/>
            </a:stretch>
          </a:blipFill>
        </p:spPr>
        <p:txBody>
          <a:bodyPr/>
          <a:lstStyle>
            <a:lvl1pPr>
              <a:defRPr sz="800">
                <a:solidFill>
                  <a:schemeClr val="bg1"/>
                </a:solidFill>
              </a:defRPr>
            </a:lvl1pPr>
          </a:lstStyle>
          <a:p>
            <a:r>
              <a:rPr lang="en-US" smtClean="0"/>
              <a:t>Click icon to add picture</a:t>
            </a:r>
            <a:endParaRPr lang="en-CA" dirty="0"/>
          </a:p>
        </p:txBody>
      </p:sp>
      <p:sp>
        <p:nvSpPr>
          <p:cNvPr id="8" name="Rectangle 7"/>
          <p:cNvSpPr/>
          <p:nvPr userDrawn="1"/>
        </p:nvSpPr>
        <p:spPr>
          <a:xfrm>
            <a:off x="0" y="6629400"/>
            <a:ext cx="9144000" cy="228600"/>
          </a:xfrm>
          <a:prstGeom prst="rect">
            <a:avLst/>
          </a:prstGeom>
          <a:solidFill>
            <a:srgbClr val="5B6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Text Placeholder 12"/>
          <p:cNvSpPr>
            <a:spLocks noGrp="1"/>
          </p:cNvSpPr>
          <p:nvPr>
            <p:ph type="body" sz="quarter" idx="18"/>
          </p:nvPr>
        </p:nvSpPr>
        <p:spPr>
          <a:xfrm>
            <a:off x="301752" y="0"/>
            <a:ext cx="1609344" cy="804672"/>
          </a:xfrm>
          <a:prstGeom prst="rect">
            <a:avLst/>
          </a:prstGeom>
          <a:blipFill>
            <a:blip r:embed="rId3" cstate="email">
              <a:extLst>
                <a:ext uri="{28A0092B-C50C-407E-A947-70E740481C1C}">
                  <a14:useLocalDpi xmlns:a14="http://schemas.microsoft.com/office/drawing/2010/main"/>
                </a:ext>
              </a:extLst>
            </a:blip>
            <a:stretch>
              <a:fillRect/>
            </a:stretch>
          </a:blipFill>
        </p:spPr>
        <p:txBody>
          <a:bodyPr/>
          <a:lstStyle>
            <a:lvl1pPr>
              <a:buNone/>
              <a:defRPr sz="400">
                <a:solidFill>
                  <a:schemeClr val="accent1"/>
                </a:solidFill>
              </a:defRPr>
            </a:lvl1pPr>
          </a:lstStyle>
          <a:p>
            <a:pPr lvl="0"/>
            <a:r>
              <a:rPr lang="en-US" smtClean="0"/>
              <a:t>Click to edit Master text styles</a:t>
            </a:r>
          </a:p>
        </p:txBody>
      </p:sp>
      <p:sp>
        <p:nvSpPr>
          <p:cNvPr id="10" name="Text Placeholder 12"/>
          <p:cNvSpPr>
            <a:spLocks noGrp="1"/>
          </p:cNvSpPr>
          <p:nvPr>
            <p:ph type="body" sz="quarter" idx="19"/>
          </p:nvPr>
        </p:nvSpPr>
        <p:spPr>
          <a:xfrm>
            <a:off x="457200" y="1447800"/>
            <a:ext cx="8229600" cy="4191000"/>
          </a:xfrm>
          <a:prstGeom prst="rect">
            <a:avLst/>
          </a:prstGeom>
          <a:solidFill>
            <a:schemeClr val="bg1"/>
          </a:solidFill>
        </p:spPr>
        <p:txBody>
          <a:bodyPr/>
          <a:lstStyle>
            <a:lvl1pPr>
              <a:buNone/>
              <a:defRPr sz="400">
                <a:solidFill>
                  <a:schemeClr val="bg1"/>
                </a:solidFill>
              </a:defRPr>
            </a:lvl1pPr>
          </a:lstStyle>
          <a:p>
            <a:pPr lvl="0"/>
            <a:r>
              <a:rPr lang="en-US" smtClean="0"/>
              <a:t>Click to edit Master text styles</a:t>
            </a:r>
          </a:p>
        </p:txBody>
      </p:sp>
      <p:sp>
        <p:nvSpPr>
          <p:cNvPr id="11" name="Text Placeholder 9"/>
          <p:cNvSpPr>
            <a:spLocks noGrp="1"/>
          </p:cNvSpPr>
          <p:nvPr>
            <p:ph type="body" sz="quarter" idx="13" hasCustomPrompt="1"/>
          </p:nvPr>
        </p:nvSpPr>
        <p:spPr>
          <a:xfrm>
            <a:off x="914400" y="1828800"/>
            <a:ext cx="7315200" cy="3581400"/>
          </a:xfrm>
          <a:prstGeom prst="rect">
            <a:avLst/>
          </a:prstGeom>
        </p:spPr>
        <p:txBody>
          <a:bodyPr lIns="0" tIns="0" rIns="0" bIns="0">
            <a:noAutofit/>
          </a:bodyPr>
          <a:lstStyle>
            <a:lvl1pPr marL="0" indent="0">
              <a:lnSpc>
                <a:spcPct val="100000"/>
              </a:lnSpc>
              <a:buFontTx/>
              <a:buNone/>
              <a:defRPr sz="2600">
                <a:latin typeface="+mn-lt"/>
                <a:ea typeface="Open Sans Semibold" pitchFamily="34" charset="0"/>
                <a:cs typeface="Open Sans Semibold" pitchFamily="34" charset="0"/>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dirty="0" smtClean="0"/>
              <a:t>“Quote copy goes here”</a:t>
            </a:r>
          </a:p>
        </p:txBody>
      </p:sp>
      <p:sp>
        <p:nvSpPr>
          <p:cNvPr id="3" name="Date Placeholder 2"/>
          <p:cNvSpPr>
            <a:spLocks noGrp="1"/>
          </p:cNvSpPr>
          <p:nvPr>
            <p:ph type="dt" sz="half" idx="10"/>
          </p:nvPr>
        </p:nvSpPr>
        <p:spPr/>
        <p:txBody>
          <a:bodyPr/>
          <a:lstStyle/>
          <a:p>
            <a:fld id="{33FAB94C-87E7-47A0-A3F1-CB9EF2311181}" type="datetime1">
              <a:rPr lang="en-CA" smtClean="0"/>
              <a:pPr/>
              <a:t>04/04/2018</a:t>
            </a:fld>
            <a:endParaRPr lang="en-CA" dirty="0"/>
          </a:p>
        </p:txBody>
      </p:sp>
      <p:sp>
        <p:nvSpPr>
          <p:cNvPr id="4" name="Footer Placeholder 3"/>
          <p:cNvSpPr>
            <a:spLocks noGrp="1"/>
          </p:cNvSpPr>
          <p:nvPr>
            <p:ph type="ftr" sz="quarter" idx="11"/>
          </p:nvPr>
        </p:nvSpPr>
        <p:spPr/>
        <p:txBody>
          <a:bodyPr/>
          <a:lstStyle/>
          <a:p>
            <a:r>
              <a:rPr lang="en-CA" smtClean="0"/>
              <a:t>Presentation</a:t>
            </a:r>
            <a:endParaRPr lang="en-CA" dirty="0"/>
          </a:p>
        </p:txBody>
      </p:sp>
      <p:sp>
        <p:nvSpPr>
          <p:cNvPr id="5" name="Slide Number Placeholder 4"/>
          <p:cNvSpPr>
            <a:spLocks noGrp="1"/>
          </p:cNvSpPr>
          <p:nvPr>
            <p:ph type="sldNum" sz="quarter" idx="12"/>
          </p:nvPr>
        </p:nvSpPr>
        <p:spPr/>
        <p:txBody>
          <a:bodyPr/>
          <a:lstStyle/>
          <a:p>
            <a:fld id="{C2BB63E6-1595-49DD-946C-2DD7DBDEF40D}" type="slidenum">
              <a:rPr lang="en-CA" smtClean="0"/>
              <a:pPr/>
              <a:t>‹#›</a:t>
            </a:fld>
            <a:endParaRPr lang="en-CA"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8_Custom Layout">
    <p:bg>
      <p:bgPr>
        <a:blipFill>
          <a:blip r:embed="rId2" cstate="print"/>
          <a:stretch>
            <a:fillRect/>
          </a:stretch>
        </a:blipFill>
        <a:effectLst/>
      </p:bgPr>
    </p:bg>
    <p:spTree>
      <p:nvGrpSpPr>
        <p:cNvPr id="1" name=""/>
        <p:cNvGrpSpPr/>
        <p:nvPr/>
      </p:nvGrpSpPr>
      <p:grpSpPr>
        <a:xfrm>
          <a:off x="0" y="0"/>
          <a:ext cx="0" cy="0"/>
          <a:chOff x="0" y="0"/>
          <a:chExt cx="0" cy="0"/>
        </a:xfrm>
      </p:grpSpPr>
      <p:sp>
        <p:nvSpPr>
          <p:cNvPr id="6" name="Picture Placeholder 13"/>
          <p:cNvSpPr>
            <a:spLocks noGrp="1"/>
          </p:cNvSpPr>
          <p:nvPr>
            <p:ph type="pic" sz="quarter" idx="16"/>
          </p:nvPr>
        </p:nvSpPr>
        <p:spPr>
          <a:xfrm>
            <a:off x="0" y="0"/>
            <a:ext cx="9144000" cy="6629400"/>
          </a:xfrm>
          <a:prstGeom prst="rect">
            <a:avLst/>
          </a:prstGeom>
          <a:blipFill>
            <a:blip r:embed="rId3" cstate="print"/>
            <a:stretch>
              <a:fillRect/>
            </a:stretch>
          </a:blipFill>
        </p:spPr>
        <p:txBody>
          <a:bodyPr/>
          <a:lstStyle>
            <a:lvl1pPr>
              <a:defRPr sz="800">
                <a:solidFill>
                  <a:schemeClr val="bg1"/>
                </a:solidFill>
              </a:defRPr>
            </a:lvl1pPr>
          </a:lstStyle>
          <a:p>
            <a:r>
              <a:rPr lang="en-US" smtClean="0"/>
              <a:t>Click icon to add picture</a:t>
            </a:r>
            <a:endParaRPr lang="en-CA" dirty="0"/>
          </a:p>
        </p:txBody>
      </p:sp>
      <p:sp>
        <p:nvSpPr>
          <p:cNvPr id="7" name="Rectangle 6"/>
          <p:cNvSpPr/>
          <p:nvPr userDrawn="1"/>
        </p:nvSpPr>
        <p:spPr>
          <a:xfrm>
            <a:off x="0" y="6629400"/>
            <a:ext cx="9144000" cy="228600"/>
          </a:xfrm>
          <a:prstGeom prst="rect">
            <a:avLst/>
          </a:prstGeom>
          <a:solidFill>
            <a:srgbClr val="5B6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Text Placeholder 12"/>
          <p:cNvSpPr>
            <a:spLocks noGrp="1"/>
          </p:cNvSpPr>
          <p:nvPr>
            <p:ph type="body" sz="quarter" idx="18"/>
          </p:nvPr>
        </p:nvSpPr>
        <p:spPr>
          <a:xfrm>
            <a:off x="301752" y="0"/>
            <a:ext cx="1609344" cy="804672"/>
          </a:xfrm>
          <a:prstGeom prst="rect">
            <a:avLst/>
          </a:prstGeom>
          <a:blipFill>
            <a:blip r:embed="rId4" cstate="email">
              <a:extLst>
                <a:ext uri="{28A0092B-C50C-407E-A947-70E740481C1C}">
                  <a14:useLocalDpi xmlns:a14="http://schemas.microsoft.com/office/drawing/2010/main"/>
                </a:ext>
              </a:extLst>
            </a:blip>
            <a:stretch>
              <a:fillRect/>
            </a:stretch>
          </a:blipFill>
        </p:spPr>
        <p:txBody>
          <a:bodyPr/>
          <a:lstStyle>
            <a:lvl1pPr>
              <a:buNone/>
              <a:defRPr sz="400">
                <a:solidFill>
                  <a:schemeClr val="accent1"/>
                </a:solidFill>
              </a:defRPr>
            </a:lvl1pPr>
          </a:lstStyle>
          <a:p>
            <a:pPr lvl="0"/>
            <a:r>
              <a:rPr lang="en-US" smtClean="0"/>
              <a:t>Click to edit Master text styles</a:t>
            </a:r>
          </a:p>
        </p:txBody>
      </p:sp>
      <p:sp>
        <p:nvSpPr>
          <p:cNvPr id="9" name="Text Placeholder 12"/>
          <p:cNvSpPr>
            <a:spLocks noGrp="1"/>
          </p:cNvSpPr>
          <p:nvPr>
            <p:ph type="body" sz="quarter" idx="19"/>
          </p:nvPr>
        </p:nvSpPr>
        <p:spPr>
          <a:xfrm>
            <a:off x="457200" y="1447800"/>
            <a:ext cx="8229600" cy="4191000"/>
          </a:xfrm>
          <a:prstGeom prst="rect">
            <a:avLst/>
          </a:prstGeom>
          <a:solidFill>
            <a:schemeClr val="bg1"/>
          </a:solidFill>
        </p:spPr>
        <p:txBody>
          <a:bodyPr/>
          <a:lstStyle>
            <a:lvl1pPr>
              <a:buNone/>
              <a:defRPr sz="400">
                <a:solidFill>
                  <a:schemeClr val="bg1"/>
                </a:solidFill>
              </a:defRPr>
            </a:lvl1pPr>
          </a:lstStyle>
          <a:p>
            <a:pPr lvl="0"/>
            <a:r>
              <a:rPr lang="en-US" smtClean="0"/>
              <a:t>Click to edit Master text styles</a:t>
            </a:r>
          </a:p>
        </p:txBody>
      </p:sp>
      <p:sp>
        <p:nvSpPr>
          <p:cNvPr id="10" name="Text Placeholder 9"/>
          <p:cNvSpPr>
            <a:spLocks noGrp="1"/>
          </p:cNvSpPr>
          <p:nvPr>
            <p:ph type="body" sz="quarter" idx="13" hasCustomPrompt="1"/>
          </p:nvPr>
        </p:nvSpPr>
        <p:spPr>
          <a:xfrm>
            <a:off x="914400" y="1828800"/>
            <a:ext cx="7315200" cy="3581400"/>
          </a:xfrm>
          <a:prstGeom prst="rect">
            <a:avLst/>
          </a:prstGeom>
        </p:spPr>
        <p:txBody>
          <a:bodyPr lIns="0" tIns="0" rIns="0" bIns="0">
            <a:noAutofit/>
          </a:bodyPr>
          <a:lstStyle>
            <a:lvl1pPr marL="0" indent="0">
              <a:lnSpc>
                <a:spcPct val="100000"/>
              </a:lnSpc>
              <a:buFontTx/>
              <a:buNone/>
              <a:defRPr sz="2600">
                <a:latin typeface="+mn-lt"/>
                <a:ea typeface="Open Sans Semibold" pitchFamily="34" charset="0"/>
                <a:cs typeface="Open Sans Semibold" pitchFamily="34" charset="0"/>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dirty="0" smtClean="0"/>
              <a:t>“Quote copy goes here”</a:t>
            </a:r>
          </a:p>
        </p:txBody>
      </p:sp>
      <p:sp>
        <p:nvSpPr>
          <p:cNvPr id="3" name="Date Placeholder 2"/>
          <p:cNvSpPr>
            <a:spLocks noGrp="1"/>
          </p:cNvSpPr>
          <p:nvPr>
            <p:ph type="dt" sz="half" idx="10"/>
          </p:nvPr>
        </p:nvSpPr>
        <p:spPr/>
        <p:txBody>
          <a:bodyPr/>
          <a:lstStyle/>
          <a:p>
            <a:fld id="{33FAB94C-87E7-47A0-A3F1-CB9EF2311181}" type="datetime1">
              <a:rPr lang="en-CA" smtClean="0"/>
              <a:pPr/>
              <a:t>04/04/2018</a:t>
            </a:fld>
            <a:endParaRPr lang="en-CA" dirty="0"/>
          </a:p>
        </p:txBody>
      </p:sp>
      <p:sp>
        <p:nvSpPr>
          <p:cNvPr id="4" name="Footer Placeholder 3"/>
          <p:cNvSpPr>
            <a:spLocks noGrp="1"/>
          </p:cNvSpPr>
          <p:nvPr>
            <p:ph type="ftr" sz="quarter" idx="11"/>
          </p:nvPr>
        </p:nvSpPr>
        <p:spPr/>
        <p:txBody>
          <a:bodyPr/>
          <a:lstStyle/>
          <a:p>
            <a:r>
              <a:rPr lang="en-CA" smtClean="0"/>
              <a:t>Presentation</a:t>
            </a:r>
            <a:endParaRPr lang="en-CA" dirty="0"/>
          </a:p>
        </p:txBody>
      </p:sp>
      <p:sp>
        <p:nvSpPr>
          <p:cNvPr id="5" name="Slide Number Placeholder 4"/>
          <p:cNvSpPr>
            <a:spLocks noGrp="1"/>
          </p:cNvSpPr>
          <p:nvPr>
            <p:ph type="sldNum" sz="quarter" idx="12"/>
          </p:nvPr>
        </p:nvSpPr>
        <p:spPr/>
        <p:txBody>
          <a:bodyPr/>
          <a:lstStyle/>
          <a:p>
            <a:fld id="{C2BB63E6-1595-49DD-946C-2DD7DBDEF40D}" type="slidenum">
              <a:rPr lang="en-CA" smtClean="0"/>
              <a:pPr/>
              <a:t>‹#›</a:t>
            </a:fld>
            <a:endParaRPr lang="en-CA"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6" name="Picture Placeholder 13"/>
          <p:cNvSpPr>
            <a:spLocks noGrp="1"/>
          </p:cNvSpPr>
          <p:nvPr>
            <p:ph type="pic" sz="quarter" idx="16"/>
          </p:nvPr>
        </p:nvSpPr>
        <p:spPr>
          <a:xfrm>
            <a:off x="0" y="0"/>
            <a:ext cx="9144000" cy="6629400"/>
          </a:xfrm>
          <a:prstGeom prst="rect">
            <a:avLst/>
          </a:prstGeom>
          <a:blipFill>
            <a:blip r:embed="rId2" cstate="print"/>
            <a:stretch>
              <a:fillRect/>
            </a:stretch>
          </a:blipFill>
        </p:spPr>
        <p:txBody>
          <a:bodyPr/>
          <a:lstStyle>
            <a:lvl1pPr>
              <a:defRPr sz="800">
                <a:solidFill>
                  <a:schemeClr val="bg1"/>
                </a:solidFill>
              </a:defRPr>
            </a:lvl1pPr>
          </a:lstStyle>
          <a:p>
            <a:r>
              <a:rPr lang="en-US" smtClean="0"/>
              <a:t>Click icon to add picture</a:t>
            </a:r>
            <a:endParaRPr lang="en-CA" dirty="0"/>
          </a:p>
        </p:txBody>
      </p:sp>
      <p:sp>
        <p:nvSpPr>
          <p:cNvPr id="7" name="Rectangle 6"/>
          <p:cNvSpPr/>
          <p:nvPr userDrawn="1"/>
        </p:nvSpPr>
        <p:spPr>
          <a:xfrm>
            <a:off x="0" y="6629400"/>
            <a:ext cx="9144000" cy="228600"/>
          </a:xfrm>
          <a:prstGeom prst="rect">
            <a:avLst/>
          </a:prstGeom>
          <a:solidFill>
            <a:srgbClr val="5B6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Text Placeholder 12"/>
          <p:cNvSpPr>
            <a:spLocks noGrp="1"/>
          </p:cNvSpPr>
          <p:nvPr>
            <p:ph type="body" sz="quarter" idx="18"/>
          </p:nvPr>
        </p:nvSpPr>
        <p:spPr>
          <a:xfrm>
            <a:off x="301752" y="0"/>
            <a:ext cx="1609344" cy="804672"/>
          </a:xfrm>
          <a:prstGeom prst="rect">
            <a:avLst/>
          </a:prstGeom>
          <a:blipFill>
            <a:blip r:embed="rId3" cstate="email">
              <a:extLst>
                <a:ext uri="{28A0092B-C50C-407E-A947-70E740481C1C}">
                  <a14:useLocalDpi xmlns:a14="http://schemas.microsoft.com/office/drawing/2010/main"/>
                </a:ext>
              </a:extLst>
            </a:blip>
            <a:stretch>
              <a:fillRect/>
            </a:stretch>
          </a:blipFill>
        </p:spPr>
        <p:txBody>
          <a:bodyPr/>
          <a:lstStyle>
            <a:lvl1pPr>
              <a:buNone/>
              <a:defRPr sz="400">
                <a:solidFill>
                  <a:schemeClr val="accent1"/>
                </a:solidFill>
              </a:defRPr>
            </a:lvl1pPr>
          </a:lstStyle>
          <a:p>
            <a:pPr lvl="0"/>
            <a:r>
              <a:rPr lang="en-US" smtClean="0"/>
              <a:t>Click to edit Master text styles</a:t>
            </a:r>
          </a:p>
        </p:txBody>
      </p:sp>
      <p:sp>
        <p:nvSpPr>
          <p:cNvPr id="9" name="Text Placeholder 12"/>
          <p:cNvSpPr>
            <a:spLocks noGrp="1"/>
          </p:cNvSpPr>
          <p:nvPr>
            <p:ph type="body" sz="quarter" idx="19"/>
          </p:nvPr>
        </p:nvSpPr>
        <p:spPr>
          <a:xfrm>
            <a:off x="457200" y="1447800"/>
            <a:ext cx="8229600" cy="4191000"/>
          </a:xfrm>
          <a:prstGeom prst="rect">
            <a:avLst/>
          </a:prstGeom>
          <a:solidFill>
            <a:schemeClr val="bg1"/>
          </a:solidFill>
        </p:spPr>
        <p:txBody>
          <a:bodyPr/>
          <a:lstStyle>
            <a:lvl1pPr>
              <a:buNone/>
              <a:defRPr sz="400">
                <a:solidFill>
                  <a:schemeClr val="bg1"/>
                </a:solidFill>
              </a:defRPr>
            </a:lvl1pPr>
          </a:lstStyle>
          <a:p>
            <a:pPr lvl="0"/>
            <a:r>
              <a:rPr lang="en-US" smtClean="0"/>
              <a:t>Click to edit Master text styles</a:t>
            </a:r>
          </a:p>
        </p:txBody>
      </p:sp>
      <p:sp>
        <p:nvSpPr>
          <p:cNvPr id="10" name="Text Placeholder 9"/>
          <p:cNvSpPr>
            <a:spLocks noGrp="1"/>
          </p:cNvSpPr>
          <p:nvPr>
            <p:ph type="body" sz="quarter" idx="13" hasCustomPrompt="1"/>
          </p:nvPr>
        </p:nvSpPr>
        <p:spPr>
          <a:xfrm>
            <a:off x="914400" y="1828800"/>
            <a:ext cx="7315200" cy="3581400"/>
          </a:xfrm>
          <a:prstGeom prst="rect">
            <a:avLst/>
          </a:prstGeom>
        </p:spPr>
        <p:txBody>
          <a:bodyPr lIns="0" tIns="0" rIns="0" bIns="0">
            <a:noAutofit/>
          </a:bodyPr>
          <a:lstStyle>
            <a:lvl1pPr marL="0" indent="0">
              <a:lnSpc>
                <a:spcPct val="100000"/>
              </a:lnSpc>
              <a:buFontTx/>
              <a:buNone/>
              <a:defRPr sz="2600">
                <a:latin typeface="+mn-lt"/>
                <a:ea typeface="Open Sans Semibold" pitchFamily="34" charset="0"/>
                <a:cs typeface="Open Sans Semibold" pitchFamily="34" charset="0"/>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dirty="0" smtClean="0"/>
              <a:t>“Quote copy goes here”</a:t>
            </a:r>
          </a:p>
        </p:txBody>
      </p:sp>
      <p:sp>
        <p:nvSpPr>
          <p:cNvPr id="3" name="Date Placeholder 2"/>
          <p:cNvSpPr>
            <a:spLocks noGrp="1"/>
          </p:cNvSpPr>
          <p:nvPr>
            <p:ph type="dt" sz="half" idx="10"/>
          </p:nvPr>
        </p:nvSpPr>
        <p:spPr/>
        <p:txBody>
          <a:bodyPr/>
          <a:lstStyle/>
          <a:p>
            <a:fld id="{33FAB94C-87E7-47A0-A3F1-CB9EF2311181}" type="datetime1">
              <a:rPr lang="en-CA" smtClean="0"/>
              <a:pPr/>
              <a:t>04/04/2018</a:t>
            </a:fld>
            <a:endParaRPr lang="en-CA" dirty="0"/>
          </a:p>
        </p:txBody>
      </p:sp>
      <p:sp>
        <p:nvSpPr>
          <p:cNvPr id="4" name="Footer Placeholder 3"/>
          <p:cNvSpPr>
            <a:spLocks noGrp="1"/>
          </p:cNvSpPr>
          <p:nvPr>
            <p:ph type="ftr" sz="quarter" idx="11"/>
          </p:nvPr>
        </p:nvSpPr>
        <p:spPr/>
        <p:txBody>
          <a:bodyPr/>
          <a:lstStyle/>
          <a:p>
            <a:r>
              <a:rPr lang="en-CA" smtClean="0"/>
              <a:t>Presentation</a:t>
            </a:r>
            <a:endParaRPr lang="en-CA" dirty="0"/>
          </a:p>
        </p:txBody>
      </p:sp>
      <p:sp>
        <p:nvSpPr>
          <p:cNvPr id="5" name="Slide Number Placeholder 4"/>
          <p:cNvSpPr>
            <a:spLocks noGrp="1"/>
          </p:cNvSpPr>
          <p:nvPr>
            <p:ph type="sldNum" sz="quarter" idx="12"/>
          </p:nvPr>
        </p:nvSpPr>
        <p:spPr/>
        <p:txBody>
          <a:bodyPr/>
          <a:lstStyle/>
          <a:p>
            <a:fld id="{C2BB63E6-1595-49DD-946C-2DD7DBDEF40D}" type="slidenum">
              <a:rPr lang="en-CA" smtClean="0"/>
              <a:pPr/>
              <a:t>‹#›</a:t>
            </a:fld>
            <a:endParaRPr lang="en-CA"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3400" y="1249362"/>
            <a:ext cx="8153400" cy="427038"/>
          </a:xfrm>
        </p:spPr>
        <p:txBody>
          <a:bodyPr anchor="t" anchorCtr="0">
            <a:normAutofit/>
          </a:bodyPr>
          <a:lstStyle>
            <a:lvl1pPr algn="l">
              <a:defRPr sz="2400" b="1">
                <a:solidFill>
                  <a:srgbClr val="C8102E"/>
                </a:solidFill>
              </a:defRPr>
            </a:lvl1pPr>
          </a:lstStyle>
          <a:p>
            <a:r>
              <a:rPr lang="en-US" dirty="0" smtClean="0"/>
              <a:t>Leadership Strategic Plan</a:t>
            </a:r>
            <a:endParaRPr lang="en-CA" dirty="0"/>
          </a:p>
        </p:txBody>
      </p:sp>
      <p:sp>
        <p:nvSpPr>
          <p:cNvPr id="4" name="Date Placeholder 3"/>
          <p:cNvSpPr>
            <a:spLocks noGrp="1"/>
          </p:cNvSpPr>
          <p:nvPr>
            <p:ph type="dt" sz="half" idx="10"/>
          </p:nvPr>
        </p:nvSpPr>
        <p:spPr/>
        <p:txBody>
          <a:bodyPr/>
          <a:lstStyle/>
          <a:p>
            <a:fld id="{53684CAF-4B29-4004-884E-0A838335FB2E}" type="datetime1">
              <a:rPr lang="en-CA" smtClean="0"/>
              <a:pPr/>
              <a:t>04/04/2018</a:t>
            </a:fld>
            <a:endParaRPr lang="en-CA"/>
          </a:p>
        </p:txBody>
      </p:sp>
      <p:sp>
        <p:nvSpPr>
          <p:cNvPr id="5" name="Footer Placeholder 4"/>
          <p:cNvSpPr>
            <a:spLocks noGrp="1"/>
          </p:cNvSpPr>
          <p:nvPr>
            <p:ph type="ftr" sz="quarter" idx="11"/>
          </p:nvPr>
        </p:nvSpPr>
        <p:spPr/>
        <p:txBody>
          <a:bodyPr/>
          <a:lstStyle/>
          <a:p>
            <a:r>
              <a:rPr lang="en-CA" smtClean="0"/>
              <a:t>Presentation</a:t>
            </a:r>
            <a:endParaRPr lang="en-CA"/>
          </a:p>
        </p:txBody>
      </p:sp>
      <p:sp>
        <p:nvSpPr>
          <p:cNvPr id="6" name="Slide Number Placeholder 5"/>
          <p:cNvSpPr>
            <a:spLocks noGrp="1"/>
          </p:cNvSpPr>
          <p:nvPr>
            <p:ph type="sldNum" sz="quarter" idx="12"/>
          </p:nvPr>
        </p:nvSpPr>
        <p:spPr/>
        <p:txBody>
          <a:bodyPr/>
          <a:lstStyle/>
          <a:p>
            <a:fld id="{C2BB63E6-1595-49DD-946C-2DD7DBDEF40D}" type="slidenum">
              <a:rPr lang="en-CA" smtClean="0"/>
              <a:pPr/>
              <a:t>‹#›</a:t>
            </a:fld>
            <a:endParaRPr lang="en-CA"/>
          </a:p>
        </p:txBody>
      </p:sp>
      <p:sp>
        <p:nvSpPr>
          <p:cNvPr id="10" name="Text Placeholder 9"/>
          <p:cNvSpPr>
            <a:spLocks noGrp="1"/>
          </p:cNvSpPr>
          <p:nvPr>
            <p:ph type="body" sz="quarter" idx="13" hasCustomPrompt="1"/>
          </p:nvPr>
        </p:nvSpPr>
        <p:spPr>
          <a:xfrm>
            <a:off x="1524000" y="1828800"/>
            <a:ext cx="7086600" cy="4191000"/>
          </a:xfrm>
          <a:prstGeom prst="rect">
            <a:avLst/>
          </a:prstGeom>
        </p:spPr>
        <p:txBody>
          <a:bodyPr lIns="0" tIns="0" rIns="0" bIns="0">
            <a:noAutofit/>
          </a:bodyPr>
          <a:lstStyle>
            <a:lvl1pPr marL="514350" indent="-514350">
              <a:lnSpc>
                <a:spcPct val="160000"/>
              </a:lnSpc>
              <a:buFont typeface="+mj-lt"/>
              <a:buAutoNum type="romanUcPeriod"/>
              <a:defRPr sz="2400"/>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dirty="0" smtClean="0"/>
              <a:t>Bullet copy goes here</a:t>
            </a:r>
          </a:p>
          <a:p>
            <a:pPr lvl="0"/>
            <a:r>
              <a:rPr lang="en-US" dirty="0" smtClean="0"/>
              <a:t>Bullet copy goes here</a:t>
            </a:r>
          </a:p>
          <a:p>
            <a:pPr lvl="0"/>
            <a:r>
              <a:rPr lang="en-US" dirty="0" smtClean="0"/>
              <a:t>Bullet copy goes here</a:t>
            </a:r>
          </a:p>
          <a:p>
            <a:pPr lvl="0"/>
            <a:r>
              <a:rPr lang="en-US" dirty="0" smtClean="0"/>
              <a:t>Bullet copy goes here</a:t>
            </a:r>
          </a:p>
          <a:p>
            <a:pPr lvl="0"/>
            <a:r>
              <a:rPr lang="en-US" dirty="0" smtClean="0"/>
              <a:t>Bullet copy goes here</a:t>
            </a:r>
            <a:endParaRPr lang="en-CA" dirty="0"/>
          </a:p>
        </p:txBody>
      </p:sp>
      <p:sp>
        <p:nvSpPr>
          <p:cNvPr id="12" name="Rectangle 11"/>
          <p:cNvSpPr/>
          <p:nvPr userDrawn="1"/>
        </p:nvSpPr>
        <p:spPr>
          <a:xfrm>
            <a:off x="304800" y="0"/>
            <a:ext cx="1609344" cy="804672"/>
          </a:xfrm>
          <a:prstGeom prst="rect">
            <a:avLst/>
          </a:prstGeom>
          <a:blipFill>
            <a:blip r:embed="rId2" cstate="emai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Picture Placeholder 19"/>
          <p:cNvSpPr>
            <a:spLocks noGrp="1"/>
          </p:cNvSpPr>
          <p:nvPr>
            <p:ph type="pic" sz="quarter" idx="20"/>
          </p:nvPr>
        </p:nvSpPr>
        <p:spPr>
          <a:xfrm>
            <a:off x="0" y="-8709"/>
            <a:ext cx="9144000" cy="6638110"/>
          </a:xfrm>
          <a:prstGeom prst="rect">
            <a:avLst/>
          </a:prstGeom>
          <a:blipFill dpi="0" rotWithShape="1">
            <a:blip r:embed="rId2" cstate="email">
              <a:extLst>
                <a:ext uri="{28A0092B-C50C-407E-A947-70E740481C1C}">
                  <a14:useLocalDpi xmlns:a14="http://schemas.microsoft.com/office/drawing/2010/main"/>
                </a:ext>
              </a:extLst>
            </a:blip>
            <a:srcRect/>
            <a:stretch>
              <a:fillRect/>
            </a:stretch>
          </a:blipFill>
          <a:effectLst/>
        </p:spPr>
        <p:txBody>
          <a:bodyPr/>
          <a:lstStyle>
            <a:lvl1pPr>
              <a:defRPr sz="100"/>
            </a:lvl1pPr>
          </a:lstStyle>
          <a:p>
            <a:r>
              <a:rPr lang="en-US" dirty="0" smtClean="0"/>
              <a:t>Click icon to add picture</a:t>
            </a:r>
            <a:endParaRPr lang="en-CA" dirty="0"/>
          </a:p>
        </p:txBody>
      </p:sp>
      <p:sp>
        <p:nvSpPr>
          <p:cNvPr id="7" name="Text Placeholder 12"/>
          <p:cNvSpPr>
            <a:spLocks noGrp="1"/>
          </p:cNvSpPr>
          <p:nvPr>
            <p:ph type="body" sz="quarter" idx="19"/>
          </p:nvPr>
        </p:nvSpPr>
        <p:spPr>
          <a:xfrm>
            <a:off x="0" y="2435352"/>
            <a:ext cx="9144000" cy="1984248"/>
          </a:xfrm>
          <a:prstGeom prst="rect">
            <a:avLst/>
          </a:prstGeom>
          <a:solidFill>
            <a:schemeClr val="accent1"/>
          </a:solidFill>
        </p:spPr>
        <p:txBody>
          <a:bodyPr/>
          <a:lstStyle>
            <a:lvl1pPr>
              <a:buNone/>
              <a:defRPr sz="400">
                <a:solidFill>
                  <a:schemeClr val="accent1"/>
                </a:solidFill>
              </a:defRPr>
            </a:lvl1pPr>
          </a:lstStyle>
          <a:p>
            <a:pPr lvl="0"/>
            <a:r>
              <a:rPr lang="en-US" smtClean="0"/>
              <a:t>Click to edit Master text styles</a:t>
            </a:r>
          </a:p>
        </p:txBody>
      </p:sp>
      <p:sp>
        <p:nvSpPr>
          <p:cNvPr id="8" name="Title 1"/>
          <p:cNvSpPr>
            <a:spLocks noGrp="1"/>
          </p:cNvSpPr>
          <p:nvPr>
            <p:ph type="ctrTitle" hasCustomPrompt="1"/>
          </p:nvPr>
        </p:nvSpPr>
        <p:spPr>
          <a:xfrm>
            <a:off x="1905000" y="2743200"/>
            <a:ext cx="3505200" cy="1371600"/>
          </a:xfrm>
        </p:spPr>
        <p:txBody>
          <a:bodyPr lIns="0" tIns="91440" rIns="91440" bIns="91440" anchor="t" anchorCtr="0">
            <a:noAutofit/>
          </a:bodyPr>
          <a:lstStyle>
            <a:lvl1pPr algn="l">
              <a:defRPr sz="2400" b="1" baseline="0">
                <a:solidFill>
                  <a:schemeClr val="bg1"/>
                </a:solidFill>
              </a:defRPr>
            </a:lvl1pPr>
          </a:lstStyle>
          <a:p>
            <a:r>
              <a:rPr lang="en-US" dirty="0" smtClean="0"/>
              <a:t>Type title of presentation</a:t>
            </a:r>
            <a:endParaRPr lang="en-CA" dirty="0"/>
          </a:p>
        </p:txBody>
      </p:sp>
      <p:sp>
        <p:nvSpPr>
          <p:cNvPr id="9" name="Subtitle 2"/>
          <p:cNvSpPr>
            <a:spLocks noGrp="1"/>
          </p:cNvSpPr>
          <p:nvPr>
            <p:ph type="subTitle" idx="1" hasCustomPrompt="1"/>
          </p:nvPr>
        </p:nvSpPr>
        <p:spPr>
          <a:xfrm>
            <a:off x="5562600" y="2743200"/>
            <a:ext cx="3352800" cy="1371600"/>
          </a:xfrm>
          <a:prstGeom prst="rect">
            <a:avLst/>
          </a:prstGeom>
        </p:spPr>
        <p:txBody>
          <a:bodyPr lIns="0" tIns="164592" rIns="91440" bIns="91440">
            <a:noAutofit/>
          </a:bodyPr>
          <a:lstStyle>
            <a:lvl1pPr marL="0" indent="0" algn="l">
              <a:buNone/>
              <a:defRPr sz="1800" baseline="0">
                <a:solidFill>
                  <a:schemeClr val="bg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Type subtitle of presentation here</a:t>
            </a:r>
            <a:endParaRPr lang="en-CA" dirty="0"/>
          </a:p>
        </p:txBody>
      </p:sp>
      <p:sp>
        <p:nvSpPr>
          <p:cNvPr id="10" name="Text Placeholder 15"/>
          <p:cNvSpPr>
            <a:spLocks noGrp="1"/>
          </p:cNvSpPr>
          <p:nvPr>
            <p:ph type="body" sz="quarter" idx="21" hasCustomPrompt="1"/>
          </p:nvPr>
        </p:nvSpPr>
        <p:spPr>
          <a:xfrm>
            <a:off x="2057400" y="152400"/>
            <a:ext cx="6858000" cy="685800"/>
          </a:xfrm>
          <a:prstGeom prst="rect">
            <a:avLst/>
          </a:prstGeom>
        </p:spPr>
        <p:txBody>
          <a:bodyPr/>
          <a:lstStyle>
            <a:lvl1pPr marL="3175" indent="-3175">
              <a:buNone/>
              <a:defRPr sz="800">
                <a:solidFill>
                  <a:schemeClr val="bg1"/>
                </a:solidFill>
              </a:defRPr>
            </a:lvl1pPr>
          </a:lstStyle>
          <a:p>
            <a:r>
              <a:rPr lang="en-US" sz="1200" dirty="0" smtClean="0"/>
              <a:t>Change</a:t>
            </a:r>
            <a:r>
              <a:rPr lang="en-US" sz="1200" baseline="0" dirty="0" smtClean="0"/>
              <a:t> the background image: right click on image &gt; </a:t>
            </a:r>
            <a:r>
              <a:rPr lang="en-US" sz="1200" b="1" baseline="0" dirty="0" smtClean="0"/>
              <a:t>Bring to Front </a:t>
            </a:r>
            <a:r>
              <a:rPr lang="en-US" sz="1200" baseline="0" dirty="0" smtClean="0"/>
              <a:t>– click on middle </a:t>
            </a:r>
            <a:r>
              <a:rPr lang="en-US" sz="1200" b="1" baseline="0" dirty="0" smtClean="0"/>
              <a:t>icon Insert Picture from File </a:t>
            </a:r>
            <a:r>
              <a:rPr lang="en-US" sz="1200" baseline="0" dirty="0" smtClean="0"/>
              <a:t>&gt; select a desire image &gt; right click on image &gt; </a:t>
            </a:r>
            <a:r>
              <a:rPr lang="en-US" sz="1200" b="1" baseline="0" dirty="0" smtClean="0"/>
              <a:t>Send to Back</a:t>
            </a:r>
            <a:r>
              <a:rPr lang="en-US" sz="1200" baseline="0" dirty="0" smtClean="0"/>
              <a:t>. </a:t>
            </a:r>
          </a:p>
          <a:p>
            <a:r>
              <a:rPr lang="en-US" sz="1200" baseline="0" dirty="0" smtClean="0"/>
              <a:t>Please </a:t>
            </a:r>
            <a:r>
              <a:rPr lang="en-US" sz="1200" b="1" baseline="0" dirty="0" smtClean="0"/>
              <a:t>do not</a:t>
            </a:r>
            <a:r>
              <a:rPr lang="en-US" sz="1200" baseline="0" dirty="0" smtClean="0"/>
              <a:t> move or change size of the Calgary logo!</a:t>
            </a:r>
            <a:endParaRPr lang="en-CA" sz="1200" dirty="0" smtClean="0"/>
          </a:p>
        </p:txBody>
      </p:sp>
      <p:sp>
        <p:nvSpPr>
          <p:cNvPr id="11" name="Text Placeholder 7"/>
          <p:cNvSpPr>
            <a:spLocks noGrp="1"/>
          </p:cNvSpPr>
          <p:nvPr>
            <p:ph type="body" sz="quarter" idx="18"/>
          </p:nvPr>
        </p:nvSpPr>
        <p:spPr>
          <a:xfrm>
            <a:off x="301752" y="-8710"/>
            <a:ext cx="1609344" cy="768096"/>
          </a:xfrm>
          <a:prstGeom prst="rect">
            <a:avLst/>
          </a:prstGeom>
          <a:blipFill>
            <a:blip r:embed="rId3" cstate="email">
              <a:extLst>
                <a:ext uri="{28A0092B-C50C-407E-A947-70E740481C1C}">
                  <a14:useLocalDpi xmlns:a14="http://schemas.microsoft.com/office/drawing/2010/main"/>
                </a:ext>
              </a:extLst>
            </a:blip>
            <a:stretch>
              <a:fillRect/>
            </a:stretch>
          </a:blipFill>
        </p:spPr>
        <p:txBody>
          <a:bodyPr vert="horz" wrap="none" lIns="0" tIns="0" rIns="0" bIns="0" anchor="t" anchorCtr="0"/>
          <a:lstStyle>
            <a:lvl1pPr marL="3175" indent="-3175">
              <a:defRPr sz="100">
                <a:solidFill>
                  <a:schemeClr val="accent1"/>
                </a:solidFill>
              </a:defRPr>
            </a:lvl1pPr>
          </a:lstStyle>
          <a:p>
            <a:pPr lvl="0"/>
            <a:r>
              <a:rPr lang="en-US" smtClean="0"/>
              <a:t>Click to edit Master text styles</a:t>
            </a:r>
          </a:p>
        </p:txBody>
      </p:sp>
      <p:sp>
        <p:nvSpPr>
          <p:cNvPr id="12" name="Date Placeholder 2"/>
          <p:cNvSpPr>
            <a:spLocks noGrp="1"/>
          </p:cNvSpPr>
          <p:nvPr>
            <p:ph type="dt" sz="half" idx="10"/>
          </p:nvPr>
        </p:nvSpPr>
        <p:spPr>
          <a:xfrm>
            <a:off x="228600" y="6553200"/>
            <a:ext cx="1219200" cy="365125"/>
          </a:xfrm>
        </p:spPr>
        <p:txBody>
          <a:bodyPr/>
          <a:lstStyle/>
          <a:p>
            <a:fld id="{092FE58E-90E4-440B-991E-605E150E259B}" type="datetime1">
              <a:rPr lang="en-CA" smtClean="0">
                <a:solidFill>
                  <a:prstClr val="white"/>
                </a:solidFill>
              </a:rPr>
              <a:pPr/>
              <a:t>04/04/2018</a:t>
            </a:fld>
            <a:endParaRPr lang="en-CA" dirty="0">
              <a:solidFill>
                <a:prstClr val="white"/>
              </a:solidFill>
            </a:endParaRPr>
          </a:p>
        </p:txBody>
      </p:sp>
      <p:sp>
        <p:nvSpPr>
          <p:cNvPr id="13" name="Footer Placeholder 3"/>
          <p:cNvSpPr>
            <a:spLocks noGrp="1"/>
          </p:cNvSpPr>
          <p:nvPr>
            <p:ph type="ftr" sz="quarter" idx="11"/>
          </p:nvPr>
        </p:nvSpPr>
        <p:spPr>
          <a:xfrm>
            <a:off x="2209800" y="6569075"/>
            <a:ext cx="4495800" cy="365125"/>
          </a:xfrm>
        </p:spPr>
        <p:txBody>
          <a:bodyPr/>
          <a:lstStyle/>
          <a:p>
            <a:r>
              <a:rPr lang="en-CA" dirty="0" smtClean="0">
                <a:solidFill>
                  <a:prstClr val="white"/>
                </a:solidFill>
              </a:rPr>
              <a:t>Presentation</a:t>
            </a:r>
            <a:endParaRPr lang="en-CA" dirty="0">
              <a:solidFill>
                <a:prstClr val="white"/>
              </a:solidFill>
            </a:endParaRPr>
          </a:p>
        </p:txBody>
      </p:sp>
      <p:sp>
        <p:nvSpPr>
          <p:cNvPr id="14" name="Slide Number Placeholder 4"/>
          <p:cNvSpPr>
            <a:spLocks noGrp="1"/>
          </p:cNvSpPr>
          <p:nvPr>
            <p:ph type="sldNum" sz="quarter" idx="12"/>
          </p:nvPr>
        </p:nvSpPr>
        <p:spPr>
          <a:xfrm>
            <a:off x="8458200" y="6569075"/>
            <a:ext cx="609600" cy="365125"/>
          </a:xfrm>
        </p:spPr>
        <p:txBody>
          <a:bodyPr/>
          <a:lstStyle/>
          <a:p>
            <a:fld id="{C2BB63E6-1595-49DD-946C-2DD7DBDEF40D}" type="slidenum">
              <a:rPr lang="en-CA" smtClean="0">
                <a:solidFill>
                  <a:prstClr val="white"/>
                </a:solidFill>
              </a:rPr>
              <a:pPr/>
              <a:t>‹#›</a:t>
            </a:fld>
            <a:endParaRPr lang="en-CA" dirty="0">
              <a:solidFill>
                <a:prstClr val="white"/>
              </a:solidFill>
            </a:endParaRPr>
          </a:p>
        </p:txBody>
      </p:sp>
    </p:spTree>
    <p:extLst>
      <p:ext uri="{BB962C8B-B14F-4D97-AF65-F5344CB8AC3E}">
        <p14:creationId xmlns:p14="http://schemas.microsoft.com/office/powerpoint/2010/main" val="4141880058"/>
      </p:ext>
    </p:extLst>
  </p:cSld>
  <p:clrMapOvr>
    <a:masterClrMapping/>
  </p:clrMapOvr>
  <p:hf hdr="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2" name="Date Placeholder 2"/>
          <p:cNvSpPr>
            <a:spLocks noGrp="1"/>
          </p:cNvSpPr>
          <p:nvPr>
            <p:ph type="dt" sz="half" idx="10"/>
          </p:nvPr>
        </p:nvSpPr>
        <p:spPr>
          <a:xfrm>
            <a:off x="228600" y="6553200"/>
            <a:ext cx="1219200" cy="365125"/>
          </a:xfrm>
        </p:spPr>
        <p:txBody>
          <a:bodyPr/>
          <a:lstStyle/>
          <a:p>
            <a:fld id="{092FE58E-90E4-440B-991E-605E150E259B}" type="datetime1">
              <a:rPr lang="en-CA" smtClean="0">
                <a:solidFill>
                  <a:prstClr val="white"/>
                </a:solidFill>
              </a:rPr>
              <a:pPr/>
              <a:t>04/04/2018</a:t>
            </a:fld>
            <a:endParaRPr lang="en-CA" dirty="0">
              <a:solidFill>
                <a:prstClr val="white"/>
              </a:solidFill>
            </a:endParaRPr>
          </a:p>
        </p:txBody>
      </p:sp>
      <p:sp>
        <p:nvSpPr>
          <p:cNvPr id="3" name="Footer Placeholder 3"/>
          <p:cNvSpPr>
            <a:spLocks noGrp="1"/>
          </p:cNvSpPr>
          <p:nvPr>
            <p:ph type="ftr" sz="quarter" idx="11"/>
          </p:nvPr>
        </p:nvSpPr>
        <p:spPr>
          <a:xfrm>
            <a:off x="2209800" y="6569075"/>
            <a:ext cx="4495800" cy="365125"/>
          </a:xfrm>
        </p:spPr>
        <p:txBody>
          <a:bodyPr/>
          <a:lstStyle/>
          <a:p>
            <a:r>
              <a:rPr lang="en-CA" dirty="0" smtClean="0">
                <a:solidFill>
                  <a:prstClr val="white"/>
                </a:solidFill>
              </a:rPr>
              <a:t>Presentation</a:t>
            </a:r>
            <a:endParaRPr lang="en-CA" dirty="0">
              <a:solidFill>
                <a:prstClr val="white"/>
              </a:solidFill>
            </a:endParaRPr>
          </a:p>
        </p:txBody>
      </p:sp>
      <p:sp>
        <p:nvSpPr>
          <p:cNvPr id="4" name="Slide Number Placeholder 4"/>
          <p:cNvSpPr>
            <a:spLocks noGrp="1"/>
          </p:cNvSpPr>
          <p:nvPr>
            <p:ph type="sldNum" sz="quarter" idx="12"/>
          </p:nvPr>
        </p:nvSpPr>
        <p:spPr>
          <a:xfrm>
            <a:off x="8458200" y="6569075"/>
            <a:ext cx="609600" cy="365125"/>
          </a:xfrm>
        </p:spPr>
        <p:txBody>
          <a:bodyPr/>
          <a:lstStyle/>
          <a:p>
            <a:fld id="{C2BB63E6-1595-49DD-946C-2DD7DBDEF40D}" type="slidenum">
              <a:rPr lang="en-CA" smtClean="0">
                <a:solidFill>
                  <a:prstClr val="white"/>
                </a:solidFill>
              </a:rPr>
              <a:pPr/>
              <a:t>‹#›</a:t>
            </a:fld>
            <a:endParaRPr lang="en-CA" dirty="0">
              <a:solidFill>
                <a:prstClr val="white"/>
              </a:solidFill>
            </a:endParaRPr>
          </a:p>
        </p:txBody>
      </p:sp>
      <p:sp>
        <p:nvSpPr>
          <p:cNvPr id="5" name="Picture Placeholder 19"/>
          <p:cNvSpPr>
            <a:spLocks noGrp="1"/>
          </p:cNvSpPr>
          <p:nvPr>
            <p:ph type="pic" sz="quarter" idx="20"/>
          </p:nvPr>
        </p:nvSpPr>
        <p:spPr>
          <a:xfrm>
            <a:off x="0" y="-8709"/>
            <a:ext cx="9144000" cy="6638110"/>
          </a:xfrm>
          <a:prstGeom prst="rect">
            <a:avLst/>
          </a:prstGeom>
          <a:blipFill dpi="0" rotWithShape="1">
            <a:blip r:embed="rId2" cstate="email">
              <a:extLst>
                <a:ext uri="{28A0092B-C50C-407E-A947-70E740481C1C}">
                  <a14:useLocalDpi xmlns:a14="http://schemas.microsoft.com/office/drawing/2010/main"/>
                </a:ext>
              </a:extLst>
            </a:blip>
            <a:srcRect/>
            <a:stretch>
              <a:fillRect/>
            </a:stretch>
          </a:blipFill>
        </p:spPr>
        <p:txBody>
          <a:bodyPr/>
          <a:lstStyle>
            <a:lvl1pPr>
              <a:defRPr sz="100"/>
            </a:lvl1pPr>
          </a:lstStyle>
          <a:p>
            <a:r>
              <a:rPr lang="en-US" dirty="0" smtClean="0"/>
              <a:t>Click icon to add picture</a:t>
            </a:r>
            <a:endParaRPr lang="en-CA" dirty="0"/>
          </a:p>
        </p:txBody>
      </p:sp>
      <p:sp>
        <p:nvSpPr>
          <p:cNvPr id="6" name="Text Placeholder 12"/>
          <p:cNvSpPr>
            <a:spLocks noGrp="1"/>
          </p:cNvSpPr>
          <p:nvPr>
            <p:ph type="body" sz="quarter" idx="19"/>
          </p:nvPr>
        </p:nvSpPr>
        <p:spPr>
          <a:xfrm>
            <a:off x="0" y="4648200"/>
            <a:ext cx="9144000" cy="1984248"/>
          </a:xfrm>
          <a:prstGeom prst="rect">
            <a:avLst/>
          </a:prstGeom>
          <a:solidFill>
            <a:schemeClr val="accent1"/>
          </a:solidFill>
        </p:spPr>
        <p:txBody>
          <a:bodyPr/>
          <a:lstStyle>
            <a:lvl1pPr>
              <a:buNone/>
              <a:defRPr sz="400">
                <a:solidFill>
                  <a:schemeClr val="accent1"/>
                </a:solidFill>
              </a:defRPr>
            </a:lvl1pPr>
          </a:lstStyle>
          <a:p>
            <a:pPr lvl="0"/>
            <a:r>
              <a:rPr lang="en-US" smtClean="0"/>
              <a:t>Click to edit Master text styles</a:t>
            </a:r>
          </a:p>
        </p:txBody>
      </p:sp>
      <p:sp>
        <p:nvSpPr>
          <p:cNvPr id="7" name="Title 1"/>
          <p:cNvSpPr>
            <a:spLocks noGrp="1"/>
          </p:cNvSpPr>
          <p:nvPr>
            <p:ph type="ctrTitle" hasCustomPrompt="1"/>
          </p:nvPr>
        </p:nvSpPr>
        <p:spPr>
          <a:xfrm>
            <a:off x="1905000" y="4956048"/>
            <a:ext cx="3505200" cy="1371600"/>
          </a:xfrm>
        </p:spPr>
        <p:txBody>
          <a:bodyPr lIns="0" tIns="91440" rIns="91440" bIns="91440" anchor="t" anchorCtr="0">
            <a:noAutofit/>
          </a:bodyPr>
          <a:lstStyle>
            <a:lvl1pPr algn="l">
              <a:defRPr sz="2400" b="1" baseline="0">
                <a:solidFill>
                  <a:schemeClr val="bg1"/>
                </a:solidFill>
              </a:defRPr>
            </a:lvl1pPr>
          </a:lstStyle>
          <a:p>
            <a:r>
              <a:rPr lang="en-US" dirty="0" smtClean="0"/>
              <a:t>Type title of presentation</a:t>
            </a:r>
            <a:endParaRPr lang="en-CA" dirty="0"/>
          </a:p>
        </p:txBody>
      </p:sp>
      <p:sp>
        <p:nvSpPr>
          <p:cNvPr id="8" name="Subtitle 2"/>
          <p:cNvSpPr>
            <a:spLocks noGrp="1"/>
          </p:cNvSpPr>
          <p:nvPr>
            <p:ph type="subTitle" idx="1" hasCustomPrompt="1"/>
          </p:nvPr>
        </p:nvSpPr>
        <p:spPr>
          <a:xfrm>
            <a:off x="5562600" y="4956048"/>
            <a:ext cx="3352800" cy="1371600"/>
          </a:xfrm>
          <a:prstGeom prst="rect">
            <a:avLst/>
          </a:prstGeom>
        </p:spPr>
        <p:txBody>
          <a:bodyPr lIns="0" tIns="164592" rIns="91440" bIns="91440">
            <a:noAutofit/>
          </a:bodyPr>
          <a:lstStyle>
            <a:lvl1pPr marL="0" indent="0" algn="l">
              <a:buNone/>
              <a:defRPr sz="1800" baseline="0">
                <a:solidFill>
                  <a:schemeClr val="bg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Type subtitle of presentation here</a:t>
            </a:r>
            <a:endParaRPr lang="en-CA" dirty="0"/>
          </a:p>
        </p:txBody>
      </p:sp>
      <p:sp>
        <p:nvSpPr>
          <p:cNvPr id="9" name="Text Placeholder 7"/>
          <p:cNvSpPr>
            <a:spLocks noGrp="1"/>
          </p:cNvSpPr>
          <p:nvPr>
            <p:ph type="body" sz="quarter" idx="18"/>
          </p:nvPr>
        </p:nvSpPr>
        <p:spPr>
          <a:xfrm>
            <a:off x="301752" y="-8709"/>
            <a:ext cx="1609344" cy="768096"/>
          </a:xfrm>
          <a:prstGeom prst="rect">
            <a:avLst/>
          </a:prstGeom>
          <a:blipFill>
            <a:blip r:embed="rId3" cstate="email">
              <a:extLst>
                <a:ext uri="{28A0092B-C50C-407E-A947-70E740481C1C}">
                  <a14:useLocalDpi xmlns:a14="http://schemas.microsoft.com/office/drawing/2010/main"/>
                </a:ext>
              </a:extLst>
            </a:blip>
            <a:stretch>
              <a:fillRect/>
            </a:stretch>
          </a:blipFill>
        </p:spPr>
        <p:txBody>
          <a:bodyPr vert="horz" wrap="none" lIns="0" tIns="0" rIns="0" bIns="0" anchor="t" anchorCtr="0"/>
          <a:lstStyle>
            <a:lvl1pPr marL="3175" indent="-3175">
              <a:defRPr sz="100">
                <a:solidFill>
                  <a:schemeClr val="accent1"/>
                </a:solidFill>
              </a:defRPr>
            </a:lvl1pPr>
          </a:lstStyle>
          <a:p>
            <a:pPr lvl="0"/>
            <a:r>
              <a:rPr lang="en-US" smtClean="0"/>
              <a:t>Click to edit Master text styles</a:t>
            </a:r>
          </a:p>
        </p:txBody>
      </p:sp>
    </p:spTree>
    <p:extLst>
      <p:ext uri="{BB962C8B-B14F-4D97-AF65-F5344CB8AC3E}">
        <p14:creationId xmlns:p14="http://schemas.microsoft.com/office/powerpoint/2010/main" val="1155635203"/>
      </p:ext>
    </p:extLst>
  </p:cSld>
  <p:clrMapOvr>
    <a:masterClrMapping/>
  </p:clrMapOvr>
  <p:hf hdr="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sp>
        <p:nvSpPr>
          <p:cNvPr id="2" name="Date Placeholder 2"/>
          <p:cNvSpPr>
            <a:spLocks noGrp="1"/>
          </p:cNvSpPr>
          <p:nvPr>
            <p:ph type="dt" sz="half" idx="10"/>
          </p:nvPr>
        </p:nvSpPr>
        <p:spPr>
          <a:xfrm>
            <a:off x="228600" y="6553200"/>
            <a:ext cx="1219200" cy="365125"/>
          </a:xfrm>
        </p:spPr>
        <p:txBody>
          <a:bodyPr/>
          <a:lstStyle/>
          <a:p>
            <a:fld id="{092FE58E-90E4-440B-991E-605E150E259B}" type="datetime1">
              <a:rPr lang="en-CA" smtClean="0">
                <a:solidFill>
                  <a:prstClr val="white"/>
                </a:solidFill>
              </a:rPr>
              <a:pPr/>
              <a:t>04/04/2018</a:t>
            </a:fld>
            <a:endParaRPr lang="en-CA" dirty="0">
              <a:solidFill>
                <a:prstClr val="white"/>
              </a:solidFill>
            </a:endParaRPr>
          </a:p>
        </p:txBody>
      </p:sp>
      <p:sp>
        <p:nvSpPr>
          <p:cNvPr id="3" name="Footer Placeholder 3"/>
          <p:cNvSpPr>
            <a:spLocks noGrp="1"/>
          </p:cNvSpPr>
          <p:nvPr>
            <p:ph type="ftr" sz="quarter" idx="11"/>
          </p:nvPr>
        </p:nvSpPr>
        <p:spPr>
          <a:xfrm>
            <a:off x="2209800" y="6569075"/>
            <a:ext cx="4495800" cy="365125"/>
          </a:xfrm>
        </p:spPr>
        <p:txBody>
          <a:bodyPr/>
          <a:lstStyle/>
          <a:p>
            <a:r>
              <a:rPr lang="en-CA" dirty="0" smtClean="0">
                <a:solidFill>
                  <a:prstClr val="white"/>
                </a:solidFill>
              </a:rPr>
              <a:t>Presentation</a:t>
            </a:r>
            <a:endParaRPr lang="en-CA" dirty="0">
              <a:solidFill>
                <a:prstClr val="white"/>
              </a:solidFill>
            </a:endParaRPr>
          </a:p>
        </p:txBody>
      </p:sp>
      <p:sp>
        <p:nvSpPr>
          <p:cNvPr id="4" name="Slide Number Placeholder 4"/>
          <p:cNvSpPr>
            <a:spLocks noGrp="1"/>
          </p:cNvSpPr>
          <p:nvPr>
            <p:ph type="sldNum" sz="quarter" idx="12"/>
          </p:nvPr>
        </p:nvSpPr>
        <p:spPr>
          <a:xfrm>
            <a:off x="8458200" y="6569075"/>
            <a:ext cx="609600" cy="365125"/>
          </a:xfrm>
        </p:spPr>
        <p:txBody>
          <a:bodyPr/>
          <a:lstStyle/>
          <a:p>
            <a:fld id="{C2BB63E6-1595-49DD-946C-2DD7DBDEF40D}" type="slidenum">
              <a:rPr lang="en-CA" smtClean="0">
                <a:solidFill>
                  <a:prstClr val="white"/>
                </a:solidFill>
              </a:rPr>
              <a:pPr/>
              <a:t>‹#›</a:t>
            </a:fld>
            <a:endParaRPr lang="en-CA" dirty="0">
              <a:solidFill>
                <a:prstClr val="white"/>
              </a:solidFill>
            </a:endParaRPr>
          </a:p>
        </p:txBody>
      </p:sp>
      <p:sp>
        <p:nvSpPr>
          <p:cNvPr id="5" name="Picture Placeholder 19"/>
          <p:cNvSpPr>
            <a:spLocks noGrp="1"/>
          </p:cNvSpPr>
          <p:nvPr>
            <p:ph type="pic" sz="quarter" idx="20"/>
          </p:nvPr>
        </p:nvSpPr>
        <p:spPr>
          <a:xfrm>
            <a:off x="0" y="-8709"/>
            <a:ext cx="9144000" cy="6638110"/>
          </a:xfrm>
          <a:prstGeom prst="rect">
            <a:avLst/>
          </a:prstGeom>
          <a:blipFill dpi="0" rotWithShape="1">
            <a:blip r:embed="rId2" cstate="email">
              <a:extLst>
                <a:ext uri="{28A0092B-C50C-407E-A947-70E740481C1C}">
                  <a14:useLocalDpi xmlns:a14="http://schemas.microsoft.com/office/drawing/2010/main"/>
                </a:ext>
              </a:extLst>
            </a:blip>
            <a:srcRect/>
            <a:stretch>
              <a:fillRect/>
            </a:stretch>
          </a:blipFill>
        </p:spPr>
        <p:txBody>
          <a:bodyPr/>
          <a:lstStyle>
            <a:lvl1pPr>
              <a:defRPr sz="100"/>
            </a:lvl1pPr>
          </a:lstStyle>
          <a:p>
            <a:r>
              <a:rPr lang="en-US" dirty="0" smtClean="0"/>
              <a:t>Click icon to add picture</a:t>
            </a:r>
            <a:endParaRPr lang="en-CA" dirty="0"/>
          </a:p>
        </p:txBody>
      </p:sp>
      <p:sp>
        <p:nvSpPr>
          <p:cNvPr id="6" name="Text Placeholder 12"/>
          <p:cNvSpPr>
            <a:spLocks noGrp="1"/>
          </p:cNvSpPr>
          <p:nvPr>
            <p:ph type="body" sz="quarter" idx="19"/>
          </p:nvPr>
        </p:nvSpPr>
        <p:spPr>
          <a:xfrm>
            <a:off x="0" y="4648200"/>
            <a:ext cx="9144000" cy="1984248"/>
          </a:xfrm>
          <a:prstGeom prst="rect">
            <a:avLst/>
          </a:prstGeom>
          <a:solidFill>
            <a:schemeClr val="tx1"/>
          </a:solidFill>
        </p:spPr>
        <p:txBody>
          <a:bodyPr/>
          <a:lstStyle>
            <a:lvl1pPr>
              <a:buNone/>
              <a:defRPr sz="400">
                <a:solidFill>
                  <a:schemeClr val="accent1"/>
                </a:solidFill>
              </a:defRPr>
            </a:lvl1pPr>
          </a:lstStyle>
          <a:p>
            <a:pPr lvl="0"/>
            <a:r>
              <a:rPr lang="en-US" smtClean="0"/>
              <a:t>Click to edit Master text styles</a:t>
            </a:r>
          </a:p>
        </p:txBody>
      </p:sp>
      <p:sp>
        <p:nvSpPr>
          <p:cNvPr id="7" name="Title 1"/>
          <p:cNvSpPr>
            <a:spLocks noGrp="1"/>
          </p:cNvSpPr>
          <p:nvPr>
            <p:ph type="ctrTitle" hasCustomPrompt="1"/>
          </p:nvPr>
        </p:nvSpPr>
        <p:spPr>
          <a:xfrm>
            <a:off x="1905000" y="4956048"/>
            <a:ext cx="3505200" cy="1371600"/>
          </a:xfrm>
        </p:spPr>
        <p:txBody>
          <a:bodyPr lIns="0" tIns="91440" rIns="91440" bIns="91440" anchor="t" anchorCtr="0">
            <a:noAutofit/>
          </a:bodyPr>
          <a:lstStyle>
            <a:lvl1pPr algn="l">
              <a:defRPr sz="2400" b="1" baseline="0">
                <a:solidFill>
                  <a:schemeClr val="bg1"/>
                </a:solidFill>
              </a:defRPr>
            </a:lvl1pPr>
          </a:lstStyle>
          <a:p>
            <a:r>
              <a:rPr lang="en-US" dirty="0" smtClean="0"/>
              <a:t>Type title of presentation</a:t>
            </a:r>
            <a:endParaRPr lang="en-CA" dirty="0"/>
          </a:p>
        </p:txBody>
      </p:sp>
      <p:sp>
        <p:nvSpPr>
          <p:cNvPr id="8" name="Subtitle 2"/>
          <p:cNvSpPr>
            <a:spLocks noGrp="1"/>
          </p:cNvSpPr>
          <p:nvPr>
            <p:ph type="subTitle" idx="1" hasCustomPrompt="1"/>
          </p:nvPr>
        </p:nvSpPr>
        <p:spPr>
          <a:xfrm>
            <a:off x="5562600" y="4956048"/>
            <a:ext cx="3352800" cy="1371600"/>
          </a:xfrm>
          <a:prstGeom prst="rect">
            <a:avLst/>
          </a:prstGeom>
        </p:spPr>
        <p:txBody>
          <a:bodyPr lIns="0" tIns="164592" rIns="91440" bIns="91440">
            <a:noAutofit/>
          </a:bodyPr>
          <a:lstStyle>
            <a:lvl1pPr marL="0" indent="0" algn="l">
              <a:buNone/>
              <a:defRPr sz="1800" baseline="0">
                <a:solidFill>
                  <a:schemeClr val="bg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Type subtitle of presentation here</a:t>
            </a:r>
            <a:endParaRPr lang="en-CA" dirty="0"/>
          </a:p>
        </p:txBody>
      </p:sp>
      <p:sp>
        <p:nvSpPr>
          <p:cNvPr id="9" name="Text Placeholder 7"/>
          <p:cNvSpPr>
            <a:spLocks noGrp="1"/>
          </p:cNvSpPr>
          <p:nvPr>
            <p:ph type="body" sz="quarter" idx="18"/>
          </p:nvPr>
        </p:nvSpPr>
        <p:spPr>
          <a:xfrm>
            <a:off x="301752" y="-8709"/>
            <a:ext cx="1609344" cy="768096"/>
          </a:xfrm>
          <a:prstGeom prst="rect">
            <a:avLst/>
          </a:prstGeom>
          <a:blipFill>
            <a:blip r:embed="rId3" cstate="email">
              <a:extLst>
                <a:ext uri="{28A0092B-C50C-407E-A947-70E740481C1C}">
                  <a14:useLocalDpi xmlns:a14="http://schemas.microsoft.com/office/drawing/2010/main"/>
                </a:ext>
              </a:extLst>
            </a:blip>
            <a:stretch>
              <a:fillRect/>
            </a:stretch>
          </a:blipFill>
        </p:spPr>
        <p:txBody>
          <a:bodyPr vert="horz" wrap="none" lIns="0" tIns="0" rIns="0" bIns="0" anchor="t" anchorCtr="0"/>
          <a:lstStyle>
            <a:lvl1pPr marL="3175" indent="-3175">
              <a:defRPr sz="100">
                <a:solidFill>
                  <a:schemeClr val="accent1"/>
                </a:solidFill>
              </a:defRPr>
            </a:lvl1pPr>
          </a:lstStyle>
          <a:p>
            <a:pPr lvl="0"/>
            <a:r>
              <a:rPr lang="en-US" smtClean="0"/>
              <a:t>Click to edit Master text styles</a:t>
            </a:r>
          </a:p>
        </p:txBody>
      </p:sp>
    </p:spTree>
    <p:extLst>
      <p:ext uri="{BB962C8B-B14F-4D97-AF65-F5344CB8AC3E}">
        <p14:creationId xmlns:p14="http://schemas.microsoft.com/office/powerpoint/2010/main" val="4050339523"/>
      </p:ext>
    </p:extLst>
  </p:cSld>
  <p:clrMapOvr>
    <a:masterClrMapping/>
  </p:clrMapOvr>
  <p:hf hdr="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86000" y="457200"/>
            <a:ext cx="6553200" cy="427038"/>
          </a:xfrm>
        </p:spPr>
        <p:txBody>
          <a:bodyPr lIns="0" tIns="0" rIns="0" bIns="0" anchor="t" anchorCtr="0">
            <a:noAutofit/>
          </a:bodyPr>
          <a:lstStyle>
            <a:lvl1pPr algn="l">
              <a:defRPr sz="2400" b="1" baseline="0">
                <a:solidFill>
                  <a:srgbClr val="C8102E"/>
                </a:solidFill>
              </a:defRPr>
            </a:lvl1pPr>
          </a:lstStyle>
          <a:p>
            <a:r>
              <a:rPr lang="en-US" dirty="0" smtClean="0"/>
              <a:t>Title Of Slide</a:t>
            </a:r>
            <a:endParaRPr lang="en-CA" dirty="0"/>
          </a:p>
        </p:txBody>
      </p:sp>
      <p:sp>
        <p:nvSpPr>
          <p:cNvPr id="3" name="Date Placeholder 7"/>
          <p:cNvSpPr>
            <a:spLocks noGrp="1"/>
          </p:cNvSpPr>
          <p:nvPr>
            <p:ph type="dt" sz="half" idx="14"/>
          </p:nvPr>
        </p:nvSpPr>
        <p:spPr>
          <a:xfrm>
            <a:off x="228600" y="6553200"/>
            <a:ext cx="1219200" cy="365125"/>
          </a:xfrm>
        </p:spPr>
        <p:txBody>
          <a:bodyPr/>
          <a:lstStyle/>
          <a:p>
            <a:fld id="{092FE58E-90E4-440B-991E-605E150E259B}" type="datetime1">
              <a:rPr lang="en-CA" smtClean="0">
                <a:solidFill>
                  <a:prstClr val="white"/>
                </a:solidFill>
              </a:rPr>
              <a:pPr/>
              <a:t>04/04/2018</a:t>
            </a:fld>
            <a:endParaRPr lang="en-CA" dirty="0">
              <a:solidFill>
                <a:prstClr val="white"/>
              </a:solidFill>
            </a:endParaRPr>
          </a:p>
        </p:txBody>
      </p:sp>
      <p:sp>
        <p:nvSpPr>
          <p:cNvPr id="4" name="Slide Number Placeholder 8"/>
          <p:cNvSpPr>
            <a:spLocks noGrp="1"/>
          </p:cNvSpPr>
          <p:nvPr>
            <p:ph type="sldNum" sz="quarter" idx="15"/>
          </p:nvPr>
        </p:nvSpPr>
        <p:spPr>
          <a:xfrm>
            <a:off x="8458200" y="6569075"/>
            <a:ext cx="609600" cy="365125"/>
          </a:xfrm>
        </p:spPr>
        <p:txBody>
          <a:bodyPr/>
          <a:lstStyle/>
          <a:p>
            <a:fld id="{C2BB63E6-1595-49DD-946C-2DD7DBDEF40D}" type="slidenum">
              <a:rPr lang="en-CA" smtClean="0">
                <a:solidFill>
                  <a:prstClr val="white"/>
                </a:solidFill>
              </a:rPr>
              <a:pPr/>
              <a:t>‹#›</a:t>
            </a:fld>
            <a:endParaRPr lang="en-CA" dirty="0">
              <a:solidFill>
                <a:prstClr val="white"/>
              </a:solidFill>
            </a:endParaRPr>
          </a:p>
        </p:txBody>
      </p:sp>
      <p:sp>
        <p:nvSpPr>
          <p:cNvPr id="5" name="Footer Placeholder 10"/>
          <p:cNvSpPr>
            <a:spLocks noGrp="1"/>
          </p:cNvSpPr>
          <p:nvPr>
            <p:ph type="ftr" sz="quarter" idx="16"/>
          </p:nvPr>
        </p:nvSpPr>
        <p:spPr>
          <a:xfrm>
            <a:off x="2209800" y="6569075"/>
            <a:ext cx="4495800" cy="365125"/>
          </a:xfrm>
        </p:spPr>
        <p:txBody>
          <a:bodyPr/>
          <a:lstStyle/>
          <a:p>
            <a:r>
              <a:rPr lang="en-CA" dirty="0" smtClean="0">
                <a:solidFill>
                  <a:prstClr val="white"/>
                </a:solidFill>
              </a:rPr>
              <a:t>Presentation</a:t>
            </a:r>
            <a:endParaRPr lang="en-CA" dirty="0">
              <a:solidFill>
                <a:prstClr val="white"/>
              </a:solidFill>
            </a:endParaRPr>
          </a:p>
        </p:txBody>
      </p:sp>
      <p:sp>
        <p:nvSpPr>
          <p:cNvPr id="6" name="Content Placeholder 11"/>
          <p:cNvSpPr>
            <a:spLocks noGrp="1"/>
          </p:cNvSpPr>
          <p:nvPr>
            <p:ph sz="quarter" idx="17"/>
          </p:nvPr>
        </p:nvSpPr>
        <p:spPr>
          <a:xfrm>
            <a:off x="1793964" y="1828800"/>
            <a:ext cx="7045236" cy="4191000"/>
          </a:xfrm>
          <a:prstGeom prst="rect">
            <a:avLst/>
          </a:prstGeom>
        </p:spPr>
        <p:txBody>
          <a:bodyPr/>
          <a:lstStyle>
            <a:lvl1pPr marL="400050" indent="-400050">
              <a:buFont typeface="+mj-lt"/>
              <a:buAutoNum type="romanUcPeriod"/>
              <a:defRPr sz="2400"/>
            </a:lvl1pPr>
            <a:lvl2pPr marL="1028700" indent="-571500">
              <a:buFont typeface="+mj-lt"/>
              <a:buAutoNum type="romanLcPeriod"/>
              <a:defRPr sz="2400"/>
            </a:lvl2pPr>
            <a:lvl3pPr>
              <a:defRPr sz="2000"/>
            </a:lvl3pPr>
            <a:lvl4pPr>
              <a:defRPr sz="2000"/>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spTree>
    <p:extLst>
      <p:ext uri="{BB962C8B-B14F-4D97-AF65-F5344CB8AC3E}">
        <p14:creationId xmlns:p14="http://schemas.microsoft.com/office/powerpoint/2010/main" val="3535696928"/>
      </p:ext>
    </p:extLst>
  </p:cSld>
  <p:clrMapOvr>
    <a:masterClrMapping/>
  </p:clrMapOvr>
  <p:hf hdr="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bg1"/>
        </a:solidFill>
        <a:effectLst/>
      </p:bgPr>
    </p:bg>
    <p:spTree>
      <p:nvGrpSpPr>
        <p:cNvPr id="1" name=""/>
        <p:cNvGrpSpPr/>
        <p:nvPr/>
      </p:nvGrpSpPr>
      <p:grpSpPr>
        <a:xfrm>
          <a:off x="0" y="0"/>
          <a:ext cx="0" cy="0"/>
          <a:chOff x="0" y="0"/>
          <a:chExt cx="0" cy="0"/>
        </a:xfrm>
      </p:grpSpPr>
      <p:sp>
        <p:nvSpPr>
          <p:cNvPr id="2" name="Text Placeholder 2"/>
          <p:cNvSpPr>
            <a:spLocks noGrp="1"/>
          </p:cNvSpPr>
          <p:nvPr>
            <p:ph type="body" idx="1" hasCustomPrompt="1"/>
          </p:nvPr>
        </p:nvSpPr>
        <p:spPr>
          <a:xfrm>
            <a:off x="419100" y="4953001"/>
            <a:ext cx="8267700" cy="1371600"/>
          </a:xfrm>
          <a:prstGeom prst="rect">
            <a:avLst/>
          </a:prstGeom>
        </p:spPr>
        <p:txBody>
          <a:bodyPr lIns="0" tIns="0" rIns="0" bIns="0" numCol="2" spcCol="365760" anchor="t" anchorCtr="0">
            <a:noAutofit/>
          </a:bodyPr>
          <a:lstStyle>
            <a:lvl1pPr marL="0" indent="0">
              <a:buSzPct val="200000"/>
              <a:buFont typeface="+mj-lt"/>
              <a:buNone/>
              <a:tabLst/>
              <a:defRPr sz="1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 Body copy goes</a:t>
            </a:r>
          </a:p>
        </p:txBody>
      </p:sp>
      <p:sp>
        <p:nvSpPr>
          <p:cNvPr id="3" name="Date Placeholder 3"/>
          <p:cNvSpPr>
            <a:spLocks noGrp="1"/>
          </p:cNvSpPr>
          <p:nvPr>
            <p:ph type="dt" sz="half" idx="10"/>
          </p:nvPr>
        </p:nvSpPr>
        <p:spPr>
          <a:xfrm>
            <a:off x="228600" y="6553200"/>
            <a:ext cx="1219200" cy="365125"/>
          </a:xfrm>
        </p:spPr>
        <p:txBody>
          <a:bodyPr/>
          <a:lstStyle/>
          <a:p>
            <a:fld id="{092FE58E-90E4-440B-991E-605E150E259B}" type="datetime1">
              <a:rPr lang="en-CA" smtClean="0">
                <a:solidFill>
                  <a:prstClr val="white"/>
                </a:solidFill>
              </a:rPr>
              <a:pPr/>
              <a:t>04/04/2018</a:t>
            </a:fld>
            <a:endParaRPr lang="en-CA" dirty="0">
              <a:solidFill>
                <a:prstClr val="white"/>
              </a:solidFill>
            </a:endParaRPr>
          </a:p>
        </p:txBody>
      </p:sp>
      <p:sp>
        <p:nvSpPr>
          <p:cNvPr id="4" name="Footer Placeholder 4"/>
          <p:cNvSpPr>
            <a:spLocks noGrp="1"/>
          </p:cNvSpPr>
          <p:nvPr>
            <p:ph type="ftr" sz="quarter" idx="11"/>
          </p:nvPr>
        </p:nvSpPr>
        <p:spPr>
          <a:xfrm>
            <a:off x="2209800" y="6569075"/>
            <a:ext cx="4495800" cy="365125"/>
          </a:xfrm>
        </p:spPr>
        <p:txBody>
          <a:bodyPr/>
          <a:lstStyle/>
          <a:p>
            <a:r>
              <a:rPr lang="en-CA" dirty="0" smtClean="0">
                <a:solidFill>
                  <a:prstClr val="white"/>
                </a:solidFill>
              </a:rPr>
              <a:t>Presentation</a:t>
            </a:r>
            <a:endParaRPr lang="en-CA" dirty="0">
              <a:solidFill>
                <a:prstClr val="white"/>
              </a:solidFill>
            </a:endParaRPr>
          </a:p>
        </p:txBody>
      </p:sp>
      <p:sp>
        <p:nvSpPr>
          <p:cNvPr id="5" name="Slide Number Placeholder 5"/>
          <p:cNvSpPr>
            <a:spLocks noGrp="1"/>
          </p:cNvSpPr>
          <p:nvPr>
            <p:ph type="sldNum" sz="quarter" idx="12"/>
          </p:nvPr>
        </p:nvSpPr>
        <p:spPr>
          <a:xfrm>
            <a:off x="8458200" y="6569075"/>
            <a:ext cx="609600" cy="365125"/>
          </a:xfrm>
        </p:spPr>
        <p:txBody>
          <a:bodyPr/>
          <a:lstStyle/>
          <a:p>
            <a:fld id="{C2BB63E6-1595-49DD-946C-2DD7DBDEF40D}" type="slidenum">
              <a:rPr lang="en-CA" smtClean="0">
                <a:solidFill>
                  <a:prstClr val="white"/>
                </a:solidFill>
              </a:rPr>
              <a:pPr/>
              <a:t>‹#›</a:t>
            </a:fld>
            <a:endParaRPr lang="en-CA" dirty="0">
              <a:solidFill>
                <a:prstClr val="white"/>
              </a:solidFill>
            </a:endParaRPr>
          </a:p>
        </p:txBody>
      </p:sp>
      <p:sp>
        <p:nvSpPr>
          <p:cNvPr id="6" name="Picture Placeholder 14"/>
          <p:cNvSpPr>
            <a:spLocks noGrp="1"/>
          </p:cNvSpPr>
          <p:nvPr>
            <p:ph type="pic" sz="quarter" idx="13"/>
          </p:nvPr>
        </p:nvSpPr>
        <p:spPr>
          <a:xfrm>
            <a:off x="0" y="2438400"/>
            <a:ext cx="9144000" cy="2057400"/>
          </a:xfrm>
          <a:prstGeom prst="rect">
            <a:avLst/>
          </a:prstGeom>
          <a:blipFill>
            <a:blip r:embed="rId2" cstate="email"/>
            <a:stretch>
              <a:fillRect/>
            </a:stretch>
          </a:blipFill>
        </p:spPr>
        <p:txBody>
          <a:bodyPr/>
          <a:lstStyle>
            <a:lvl1pPr>
              <a:defRPr sz="100"/>
            </a:lvl1pPr>
          </a:lstStyle>
          <a:p>
            <a:r>
              <a:rPr lang="en-US" dirty="0" smtClean="0"/>
              <a:t>Click icon to add picture</a:t>
            </a:r>
            <a:endParaRPr lang="en-CA" dirty="0"/>
          </a:p>
        </p:txBody>
      </p:sp>
      <p:sp>
        <p:nvSpPr>
          <p:cNvPr id="7" name="Title 1"/>
          <p:cNvSpPr>
            <a:spLocks noGrp="1"/>
          </p:cNvSpPr>
          <p:nvPr>
            <p:ph type="title" hasCustomPrompt="1"/>
          </p:nvPr>
        </p:nvSpPr>
        <p:spPr>
          <a:xfrm>
            <a:off x="2286000" y="457200"/>
            <a:ext cx="6324600" cy="427038"/>
          </a:xfrm>
        </p:spPr>
        <p:txBody>
          <a:bodyPr lIns="0" tIns="0" rIns="0" bIns="0" anchor="t" anchorCtr="0">
            <a:normAutofit/>
          </a:bodyPr>
          <a:lstStyle>
            <a:lvl1pPr algn="l">
              <a:defRPr sz="2400" b="1" baseline="0">
                <a:solidFill>
                  <a:srgbClr val="C8102E"/>
                </a:solidFill>
              </a:defRPr>
            </a:lvl1pPr>
          </a:lstStyle>
          <a:p>
            <a:r>
              <a:rPr lang="en-US" dirty="0" smtClean="0"/>
              <a:t>Title Of Slide</a:t>
            </a:r>
            <a:endParaRPr lang="en-CA" dirty="0"/>
          </a:p>
        </p:txBody>
      </p:sp>
    </p:spTree>
    <p:extLst>
      <p:ext uri="{BB962C8B-B14F-4D97-AF65-F5344CB8AC3E}">
        <p14:creationId xmlns:p14="http://schemas.microsoft.com/office/powerpoint/2010/main" val="3108977397"/>
      </p:ext>
    </p:extLst>
  </p:cSld>
  <p:clrMapOvr>
    <a:masterClrMapping/>
  </p:clrMapOvr>
  <p:hf hdr="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6" name="Picture Placeholder 18"/>
          <p:cNvSpPr>
            <a:spLocks noGrp="1"/>
          </p:cNvSpPr>
          <p:nvPr>
            <p:ph type="pic" sz="quarter" idx="22"/>
          </p:nvPr>
        </p:nvSpPr>
        <p:spPr>
          <a:xfrm>
            <a:off x="0" y="0"/>
            <a:ext cx="9144000" cy="6629400"/>
          </a:xfrm>
          <a:prstGeom prst="rect">
            <a:avLst/>
          </a:prstGeom>
          <a:blipFill>
            <a:blip r:embed="rId2" cstate="email"/>
            <a:stretch>
              <a:fillRect/>
            </a:stretch>
          </a:blipFill>
        </p:spPr>
        <p:txBody>
          <a:bodyPr/>
          <a:lstStyle>
            <a:lvl1pPr>
              <a:defRPr sz="100"/>
            </a:lvl1pPr>
          </a:lstStyle>
          <a:p>
            <a:r>
              <a:rPr lang="en-US" dirty="0" smtClean="0"/>
              <a:t>Click icon to add picture</a:t>
            </a:r>
            <a:endParaRPr lang="en-CA" dirty="0"/>
          </a:p>
        </p:txBody>
      </p:sp>
      <p:sp>
        <p:nvSpPr>
          <p:cNvPr id="3" name="Date Placeholder 2"/>
          <p:cNvSpPr>
            <a:spLocks noGrp="1"/>
          </p:cNvSpPr>
          <p:nvPr>
            <p:ph type="dt" sz="half" idx="10"/>
          </p:nvPr>
        </p:nvSpPr>
        <p:spPr/>
        <p:txBody>
          <a:bodyPr/>
          <a:lstStyle/>
          <a:p>
            <a:fld id="{092FE58E-90E4-440B-991E-605E150E259B}" type="datetime1">
              <a:rPr lang="en-CA" smtClean="0">
                <a:solidFill>
                  <a:prstClr val="white"/>
                </a:solidFill>
              </a:rPr>
              <a:pPr/>
              <a:t>04/04/2018</a:t>
            </a:fld>
            <a:endParaRPr lang="en-CA" dirty="0">
              <a:solidFill>
                <a:prstClr val="white"/>
              </a:solidFill>
            </a:endParaRPr>
          </a:p>
        </p:txBody>
      </p:sp>
      <p:sp>
        <p:nvSpPr>
          <p:cNvPr id="4" name="Footer Placeholder 3"/>
          <p:cNvSpPr>
            <a:spLocks noGrp="1"/>
          </p:cNvSpPr>
          <p:nvPr>
            <p:ph type="ftr" sz="quarter" idx="11"/>
          </p:nvPr>
        </p:nvSpPr>
        <p:spPr/>
        <p:txBody>
          <a:bodyPr/>
          <a:lstStyle/>
          <a:p>
            <a:r>
              <a:rPr lang="en-CA" dirty="0" smtClean="0">
                <a:solidFill>
                  <a:prstClr val="white"/>
                </a:solidFill>
              </a:rPr>
              <a:t>Presentation</a:t>
            </a:r>
            <a:endParaRPr lang="en-CA" dirty="0">
              <a:solidFill>
                <a:prstClr val="white"/>
              </a:solidFill>
            </a:endParaRPr>
          </a:p>
        </p:txBody>
      </p:sp>
      <p:sp>
        <p:nvSpPr>
          <p:cNvPr id="5" name="Slide Number Placeholder 4"/>
          <p:cNvSpPr>
            <a:spLocks noGrp="1"/>
          </p:cNvSpPr>
          <p:nvPr>
            <p:ph type="sldNum" sz="quarter" idx="12"/>
          </p:nvPr>
        </p:nvSpPr>
        <p:spPr/>
        <p:txBody>
          <a:bodyPr/>
          <a:lstStyle/>
          <a:p>
            <a:fld id="{C2BB63E6-1595-49DD-946C-2DD7DBDEF40D}" type="slidenum">
              <a:rPr lang="en-CA" smtClean="0">
                <a:solidFill>
                  <a:prstClr val="white"/>
                </a:solidFill>
              </a:rPr>
              <a:pPr/>
              <a:t>‹#›</a:t>
            </a:fld>
            <a:endParaRPr lang="en-CA" dirty="0">
              <a:solidFill>
                <a:prstClr val="white"/>
              </a:solidFill>
            </a:endParaRPr>
          </a:p>
        </p:txBody>
      </p:sp>
      <p:sp>
        <p:nvSpPr>
          <p:cNvPr id="13" name="Text Placeholder 12"/>
          <p:cNvSpPr>
            <a:spLocks noGrp="1"/>
          </p:cNvSpPr>
          <p:nvPr>
            <p:ph type="body" sz="quarter" idx="19"/>
          </p:nvPr>
        </p:nvSpPr>
        <p:spPr>
          <a:xfrm>
            <a:off x="0" y="2438400"/>
            <a:ext cx="9144000" cy="2359152"/>
          </a:xfrm>
          <a:prstGeom prst="rect">
            <a:avLst/>
          </a:prstGeom>
          <a:solidFill>
            <a:schemeClr val="bg1"/>
          </a:solidFill>
        </p:spPr>
        <p:txBody>
          <a:bodyPr/>
          <a:lstStyle>
            <a:lvl1pPr>
              <a:buNone/>
              <a:defRPr sz="400">
                <a:solidFill>
                  <a:schemeClr val="bg1"/>
                </a:solidFill>
              </a:defRPr>
            </a:lvl1pPr>
          </a:lstStyle>
          <a:p>
            <a:pPr lvl="0"/>
            <a:r>
              <a:rPr lang="en-US" smtClean="0"/>
              <a:t>Click to edit Master text styles</a:t>
            </a:r>
          </a:p>
        </p:txBody>
      </p:sp>
      <p:sp>
        <p:nvSpPr>
          <p:cNvPr id="15" name="Text Placeholder 15"/>
          <p:cNvSpPr>
            <a:spLocks noGrp="1"/>
          </p:cNvSpPr>
          <p:nvPr>
            <p:ph type="body" sz="quarter" idx="21" hasCustomPrompt="1"/>
          </p:nvPr>
        </p:nvSpPr>
        <p:spPr>
          <a:xfrm>
            <a:off x="5943600" y="533400"/>
            <a:ext cx="2743200" cy="1447800"/>
          </a:xfrm>
          <a:prstGeom prst="rect">
            <a:avLst/>
          </a:prstGeom>
        </p:spPr>
        <p:txBody>
          <a:bodyPr/>
          <a:lstStyle>
            <a:lvl1pPr marL="3175" indent="-3175">
              <a:buNone/>
              <a:defRPr sz="800">
                <a:solidFill>
                  <a:srgbClr val="002060"/>
                </a:solidFill>
              </a:defRPr>
            </a:lvl1pPr>
          </a:lstStyle>
          <a:p>
            <a:r>
              <a:rPr lang="en-US" sz="1200" dirty="0" smtClean="0"/>
              <a:t>Change</a:t>
            </a:r>
            <a:r>
              <a:rPr lang="en-US" sz="1200" baseline="0" dirty="0" smtClean="0"/>
              <a:t> the background image: right click on image &gt; </a:t>
            </a:r>
            <a:r>
              <a:rPr lang="en-US" sz="1200" b="1" baseline="0" dirty="0" smtClean="0"/>
              <a:t>Bring to Front </a:t>
            </a:r>
            <a:r>
              <a:rPr lang="en-US" sz="1200" baseline="0" dirty="0" smtClean="0"/>
              <a:t>– click on middle </a:t>
            </a:r>
            <a:r>
              <a:rPr lang="en-US" sz="1200" b="1" baseline="0" dirty="0" smtClean="0"/>
              <a:t>icon Insert Picture from File </a:t>
            </a:r>
            <a:r>
              <a:rPr lang="en-US" sz="1200" baseline="0" dirty="0" smtClean="0"/>
              <a:t>&gt; select a desire image &gt; right click on image &gt; </a:t>
            </a:r>
            <a:r>
              <a:rPr lang="en-US" sz="1200" b="1" baseline="0" dirty="0" smtClean="0"/>
              <a:t>Send to Back</a:t>
            </a:r>
            <a:r>
              <a:rPr lang="en-US" sz="1200" baseline="0" dirty="0" smtClean="0"/>
              <a:t>. </a:t>
            </a:r>
          </a:p>
          <a:p>
            <a:r>
              <a:rPr lang="en-US" sz="1200" baseline="0" dirty="0" smtClean="0"/>
              <a:t>Please </a:t>
            </a:r>
            <a:r>
              <a:rPr lang="en-US" sz="1200" b="1" baseline="0" dirty="0" smtClean="0"/>
              <a:t>do not</a:t>
            </a:r>
            <a:r>
              <a:rPr lang="en-US" sz="1200" baseline="0" dirty="0" smtClean="0"/>
              <a:t> move or change size of the Calgary logo!</a:t>
            </a:r>
            <a:endParaRPr lang="en-CA" sz="1200" dirty="0" smtClean="0"/>
          </a:p>
        </p:txBody>
      </p:sp>
      <p:sp>
        <p:nvSpPr>
          <p:cNvPr id="16" name="Subtitle 2"/>
          <p:cNvSpPr>
            <a:spLocks noGrp="1"/>
          </p:cNvSpPr>
          <p:nvPr>
            <p:ph type="subTitle" idx="13"/>
          </p:nvPr>
        </p:nvSpPr>
        <p:spPr>
          <a:xfrm>
            <a:off x="5257800" y="2819400"/>
            <a:ext cx="3657600" cy="1371600"/>
          </a:xfrm>
          <a:prstGeom prst="rect">
            <a:avLst/>
          </a:prstGeom>
        </p:spPr>
        <p:txBody>
          <a:bodyPr lIns="0" tIns="91440" rIns="0" bIns="0">
            <a:noAutofit/>
          </a:bodyPr>
          <a:lstStyle>
            <a:lvl1pPr marL="0" indent="0" algn="l">
              <a:buNone/>
              <a:defRPr sz="1800">
                <a:solidFill>
                  <a:schemeClr val="tx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dirty="0"/>
          </a:p>
        </p:txBody>
      </p:sp>
      <p:sp>
        <p:nvSpPr>
          <p:cNvPr id="19" name="Text Placeholder 18"/>
          <p:cNvSpPr>
            <a:spLocks noGrp="1"/>
          </p:cNvSpPr>
          <p:nvPr>
            <p:ph type="body" sz="quarter" idx="23" hasCustomPrompt="1"/>
          </p:nvPr>
        </p:nvSpPr>
        <p:spPr>
          <a:xfrm>
            <a:off x="1911096" y="2798064"/>
            <a:ext cx="3194304" cy="1524000"/>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2400" b="1">
                <a:solidFill>
                  <a:schemeClr val="accent1"/>
                </a:solidFill>
              </a:defRPr>
            </a:lvl1pPr>
            <a:lvl2pPr>
              <a:buNone/>
              <a:defRPr sz="2400" b="1"/>
            </a:lvl2pPr>
            <a:lvl3pPr>
              <a:buNone/>
              <a:defRPr sz="2400" b="1"/>
            </a:lvl3pPr>
            <a:lvl4pPr>
              <a:buNone/>
              <a:defRPr sz="2400" b="1"/>
            </a:lvl4pPr>
            <a:lvl5pPr>
              <a:buNone/>
              <a:defRPr sz="2400" b="1"/>
            </a:lvl5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t>Section divider</a:t>
            </a:r>
            <a:endParaRPr lang="en-CA" dirty="0" smtClean="0"/>
          </a:p>
          <a:p>
            <a:pPr lvl="0"/>
            <a:endParaRPr lang="en-CA" dirty="0"/>
          </a:p>
        </p:txBody>
      </p:sp>
      <p:sp>
        <p:nvSpPr>
          <p:cNvPr id="11" name="Text Placeholder 7"/>
          <p:cNvSpPr>
            <a:spLocks noGrp="1"/>
          </p:cNvSpPr>
          <p:nvPr>
            <p:ph type="body" sz="quarter" idx="18"/>
          </p:nvPr>
        </p:nvSpPr>
        <p:spPr>
          <a:xfrm>
            <a:off x="301752" y="-8709"/>
            <a:ext cx="1609344" cy="768096"/>
          </a:xfrm>
          <a:prstGeom prst="rect">
            <a:avLst/>
          </a:prstGeom>
          <a:blipFill>
            <a:blip r:embed="rId3" cstate="email">
              <a:extLst>
                <a:ext uri="{28A0092B-C50C-407E-A947-70E740481C1C}">
                  <a14:useLocalDpi xmlns:a14="http://schemas.microsoft.com/office/drawing/2010/main"/>
                </a:ext>
              </a:extLst>
            </a:blip>
            <a:stretch>
              <a:fillRect/>
            </a:stretch>
          </a:blipFill>
        </p:spPr>
        <p:txBody>
          <a:bodyPr vert="horz" wrap="none" lIns="0" tIns="0" rIns="0" bIns="0" anchor="t" anchorCtr="0"/>
          <a:lstStyle>
            <a:lvl1pPr marL="3175" indent="-3175">
              <a:defRPr sz="100">
                <a:solidFill>
                  <a:schemeClr val="accent1"/>
                </a:solidFill>
              </a:defRPr>
            </a:lvl1pPr>
          </a:lstStyle>
          <a:p>
            <a:pPr lvl="0"/>
            <a:r>
              <a:rPr lang="en-US" smtClean="0"/>
              <a:t>Click to edit Master text styles</a:t>
            </a:r>
          </a:p>
        </p:txBody>
      </p:sp>
    </p:spTree>
    <p:extLst>
      <p:ext uri="{BB962C8B-B14F-4D97-AF65-F5344CB8AC3E}">
        <p14:creationId xmlns:p14="http://schemas.microsoft.com/office/powerpoint/2010/main" val="32742055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ection Divider 2">
    <p:spTree>
      <p:nvGrpSpPr>
        <p:cNvPr id="1" name=""/>
        <p:cNvGrpSpPr/>
        <p:nvPr/>
      </p:nvGrpSpPr>
      <p:grpSpPr>
        <a:xfrm>
          <a:off x="0" y="0"/>
          <a:ext cx="0" cy="0"/>
          <a:chOff x="0" y="0"/>
          <a:chExt cx="0" cy="0"/>
        </a:xfrm>
      </p:grpSpPr>
      <p:sp>
        <p:nvSpPr>
          <p:cNvPr id="6" name="Picture Placeholder 13"/>
          <p:cNvSpPr>
            <a:spLocks noGrp="1"/>
          </p:cNvSpPr>
          <p:nvPr>
            <p:ph type="pic" sz="quarter" idx="16"/>
          </p:nvPr>
        </p:nvSpPr>
        <p:spPr>
          <a:xfrm>
            <a:off x="0" y="0"/>
            <a:ext cx="9144000" cy="4495800"/>
          </a:xfrm>
          <a:prstGeom prst="rect">
            <a:avLst/>
          </a:prstGeom>
          <a:blipFill>
            <a:blip r:embed="rId2" cstate="email"/>
            <a:stretch>
              <a:fillRect/>
            </a:stretch>
          </a:blipFill>
        </p:spPr>
        <p:txBody>
          <a:bodyPr/>
          <a:lstStyle>
            <a:lvl1pPr>
              <a:defRPr sz="100">
                <a:solidFill>
                  <a:schemeClr val="bg1"/>
                </a:solidFill>
              </a:defRPr>
            </a:lvl1pPr>
          </a:lstStyle>
          <a:p>
            <a:r>
              <a:rPr lang="en-US" dirty="0" smtClean="0"/>
              <a:t>Click icon to add picture</a:t>
            </a:r>
            <a:endParaRPr lang="en-CA" dirty="0"/>
          </a:p>
        </p:txBody>
      </p:sp>
      <p:sp>
        <p:nvSpPr>
          <p:cNvPr id="3" name="Date Placeholder 2"/>
          <p:cNvSpPr>
            <a:spLocks noGrp="1"/>
          </p:cNvSpPr>
          <p:nvPr>
            <p:ph type="dt" sz="half" idx="10"/>
          </p:nvPr>
        </p:nvSpPr>
        <p:spPr/>
        <p:txBody>
          <a:bodyPr/>
          <a:lstStyle/>
          <a:p>
            <a:fld id="{092FE58E-90E4-440B-991E-605E150E259B}" type="datetime1">
              <a:rPr lang="en-CA" smtClean="0">
                <a:solidFill>
                  <a:prstClr val="white"/>
                </a:solidFill>
              </a:rPr>
              <a:pPr/>
              <a:t>04/04/2018</a:t>
            </a:fld>
            <a:endParaRPr lang="en-CA" dirty="0">
              <a:solidFill>
                <a:prstClr val="white"/>
              </a:solidFill>
            </a:endParaRPr>
          </a:p>
        </p:txBody>
      </p:sp>
      <p:sp>
        <p:nvSpPr>
          <p:cNvPr id="4" name="Footer Placeholder 3"/>
          <p:cNvSpPr>
            <a:spLocks noGrp="1"/>
          </p:cNvSpPr>
          <p:nvPr>
            <p:ph type="ftr" sz="quarter" idx="11"/>
          </p:nvPr>
        </p:nvSpPr>
        <p:spPr/>
        <p:txBody>
          <a:bodyPr/>
          <a:lstStyle/>
          <a:p>
            <a:r>
              <a:rPr lang="en-CA" dirty="0" smtClean="0">
                <a:solidFill>
                  <a:prstClr val="white"/>
                </a:solidFill>
              </a:rPr>
              <a:t>Presentation</a:t>
            </a:r>
            <a:endParaRPr lang="en-CA" dirty="0">
              <a:solidFill>
                <a:prstClr val="white"/>
              </a:solidFill>
            </a:endParaRPr>
          </a:p>
        </p:txBody>
      </p:sp>
      <p:sp>
        <p:nvSpPr>
          <p:cNvPr id="5" name="Slide Number Placeholder 4"/>
          <p:cNvSpPr>
            <a:spLocks noGrp="1"/>
          </p:cNvSpPr>
          <p:nvPr>
            <p:ph type="sldNum" sz="quarter" idx="12"/>
          </p:nvPr>
        </p:nvSpPr>
        <p:spPr/>
        <p:txBody>
          <a:bodyPr/>
          <a:lstStyle/>
          <a:p>
            <a:fld id="{C2BB63E6-1595-49DD-946C-2DD7DBDEF40D}" type="slidenum">
              <a:rPr lang="en-CA" smtClean="0">
                <a:solidFill>
                  <a:prstClr val="white"/>
                </a:solidFill>
              </a:rPr>
              <a:pPr/>
              <a:t>‹#›</a:t>
            </a:fld>
            <a:endParaRPr lang="en-CA" dirty="0">
              <a:solidFill>
                <a:prstClr val="white"/>
              </a:solidFill>
            </a:endParaRPr>
          </a:p>
        </p:txBody>
      </p:sp>
      <p:sp>
        <p:nvSpPr>
          <p:cNvPr id="8" name="Text Placeholder 2"/>
          <p:cNvSpPr>
            <a:spLocks noGrp="1"/>
          </p:cNvSpPr>
          <p:nvPr>
            <p:ph type="body" idx="13" hasCustomPrompt="1"/>
          </p:nvPr>
        </p:nvSpPr>
        <p:spPr>
          <a:xfrm>
            <a:off x="4876800" y="4724400"/>
            <a:ext cx="3810000" cy="1676400"/>
          </a:xfrm>
          <a:prstGeom prst="rect">
            <a:avLst/>
          </a:prstGeom>
        </p:spPr>
        <p:txBody>
          <a:bodyPr lIns="0" tIns="0" rIns="0" bIns="0" numCol="1" anchor="t" anchorCtr="0">
            <a:noAutofit/>
          </a:bodyPr>
          <a:lstStyle>
            <a:lvl1pPr marL="0" indent="0">
              <a:lnSpc>
                <a:spcPct val="150000"/>
              </a:lnSpc>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Body copy goes here</a:t>
            </a:r>
          </a:p>
        </p:txBody>
      </p:sp>
      <p:sp>
        <p:nvSpPr>
          <p:cNvPr id="10" name="Title 1"/>
          <p:cNvSpPr>
            <a:spLocks noGrp="1"/>
          </p:cNvSpPr>
          <p:nvPr>
            <p:ph type="title" hasCustomPrompt="1"/>
          </p:nvPr>
        </p:nvSpPr>
        <p:spPr>
          <a:xfrm>
            <a:off x="1901952" y="4727448"/>
            <a:ext cx="2743200" cy="533400"/>
          </a:xfrm>
        </p:spPr>
        <p:txBody>
          <a:bodyPr lIns="0" tIns="0" rIns="0" bIns="0" anchor="t" anchorCtr="0">
            <a:normAutofit/>
          </a:bodyPr>
          <a:lstStyle>
            <a:lvl1pPr algn="l">
              <a:defRPr sz="2400" b="1" baseline="0">
                <a:solidFill>
                  <a:srgbClr val="C8102E"/>
                </a:solidFill>
              </a:defRPr>
            </a:lvl1pPr>
          </a:lstStyle>
          <a:p>
            <a:r>
              <a:rPr lang="en-US" dirty="0" smtClean="0"/>
              <a:t>Title goes here</a:t>
            </a:r>
            <a:endParaRPr lang="en-CA" dirty="0"/>
          </a:p>
        </p:txBody>
      </p:sp>
      <p:sp>
        <p:nvSpPr>
          <p:cNvPr id="11" name="Text Placeholder 7"/>
          <p:cNvSpPr>
            <a:spLocks noGrp="1"/>
          </p:cNvSpPr>
          <p:nvPr>
            <p:ph type="body" sz="quarter" idx="18"/>
          </p:nvPr>
        </p:nvSpPr>
        <p:spPr>
          <a:xfrm>
            <a:off x="301752" y="-8709"/>
            <a:ext cx="1609344" cy="768096"/>
          </a:xfrm>
          <a:prstGeom prst="rect">
            <a:avLst/>
          </a:prstGeom>
          <a:blipFill>
            <a:blip r:embed="rId3" cstate="email">
              <a:extLst>
                <a:ext uri="{28A0092B-C50C-407E-A947-70E740481C1C}">
                  <a14:useLocalDpi xmlns:a14="http://schemas.microsoft.com/office/drawing/2010/main"/>
                </a:ext>
              </a:extLst>
            </a:blip>
            <a:stretch>
              <a:fillRect/>
            </a:stretch>
          </a:blipFill>
        </p:spPr>
        <p:txBody>
          <a:bodyPr vert="horz" wrap="none" lIns="0" tIns="0" rIns="0" bIns="0" anchor="t" anchorCtr="0"/>
          <a:lstStyle>
            <a:lvl1pPr marL="3175" indent="-3175">
              <a:defRPr sz="100">
                <a:solidFill>
                  <a:schemeClr val="accent1"/>
                </a:solidFill>
              </a:defRPr>
            </a:lvl1pPr>
          </a:lstStyle>
          <a:p>
            <a:pPr lvl="0"/>
            <a:r>
              <a:rPr lang="en-US" smtClean="0"/>
              <a:t>Click to edit Master text styles</a:t>
            </a:r>
          </a:p>
        </p:txBody>
      </p:sp>
    </p:spTree>
    <p:extLst>
      <p:ext uri="{BB962C8B-B14F-4D97-AF65-F5344CB8AC3E}">
        <p14:creationId xmlns:p14="http://schemas.microsoft.com/office/powerpoint/2010/main" val="7843276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ide Panel Layout">
    <p:spTree>
      <p:nvGrpSpPr>
        <p:cNvPr id="1" name=""/>
        <p:cNvGrpSpPr/>
        <p:nvPr/>
      </p:nvGrpSpPr>
      <p:grpSpPr>
        <a:xfrm>
          <a:off x="0" y="0"/>
          <a:ext cx="0" cy="0"/>
          <a:chOff x="0" y="0"/>
          <a:chExt cx="0" cy="0"/>
        </a:xfrm>
      </p:grpSpPr>
      <p:sp>
        <p:nvSpPr>
          <p:cNvPr id="6" name="Picture Placeholder 18"/>
          <p:cNvSpPr>
            <a:spLocks noGrp="1"/>
          </p:cNvSpPr>
          <p:nvPr>
            <p:ph type="pic" sz="quarter" idx="21"/>
          </p:nvPr>
        </p:nvSpPr>
        <p:spPr>
          <a:xfrm>
            <a:off x="4572000" y="0"/>
            <a:ext cx="4572000" cy="6629400"/>
          </a:xfrm>
          <a:prstGeom prst="rect">
            <a:avLst/>
          </a:prstGeom>
          <a:blipFill>
            <a:blip r:embed="rId2" cstate="email"/>
            <a:stretch>
              <a:fillRect/>
            </a:stretch>
          </a:blipFill>
        </p:spPr>
        <p:txBody>
          <a:bodyPr/>
          <a:lstStyle>
            <a:lvl1pPr>
              <a:defRPr sz="100"/>
            </a:lvl1pPr>
          </a:lstStyle>
          <a:p>
            <a:r>
              <a:rPr lang="en-US" dirty="0" smtClean="0"/>
              <a:t>Click icon to add picture</a:t>
            </a:r>
            <a:endParaRPr lang="en-CA" dirty="0"/>
          </a:p>
        </p:txBody>
      </p:sp>
      <p:sp>
        <p:nvSpPr>
          <p:cNvPr id="7" name="Text Placeholder 2"/>
          <p:cNvSpPr>
            <a:spLocks noGrp="1"/>
          </p:cNvSpPr>
          <p:nvPr>
            <p:ph type="body" idx="13" hasCustomPrompt="1"/>
          </p:nvPr>
        </p:nvSpPr>
        <p:spPr>
          <a:xfrm>
            <a:off x="407127" y="1676400"/>
            <a:ext cx="3962400" cy="4800600"/>
          </a:xfrm>
          <a:prstGeom prst="rect">
            <a:avLst/>
          </a:prstGeom>
        </p:spPr>
        <p:txBody>
          <a:bodyPr lIns="0" tIns="0" rIns="0" bIns="0" numCol="1" anchor="t" anchorCtr="0">
            <a:noAutofit/>
          </a:bodyPr>
          <a:lstStyle>
            <a:lvl1pPr marL="0" indent="0">
              <a:lnSpc>
                <a:spcPct val="150000"/>
              </a:lnSpc>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Body copy goes here</a:t>
            </a:r>
          </a:p>
        </p:txBody>
      </p:sp>
      <p:sp>
        <p:nvSpPr>
          <p:cNvPr id="8" name="Title 1"/>
          <p:cNvSpPr>
            <a:spLocks noGrp="1"/>
          </p:cNvSpPr>
          <p:nvPr>
            <p:ph type="title" hasCustomPrompt="1"/>
          </p:nvPr>
        </p:nvSpPr>
        <p:spPr>
          <a:xfrm>
            <a:off x="428625" y="1143000"/>
            <a:ext cx="3914775" cy="427038"/>
          </a:xfrm>
        </p:spPr>
        <p:txBody>
          <a:bodyPr lIns="0" tIns="0" rIns="0" bIns="0" anchor="t" anchorCtr="0">
            <a:noAutofit/>
          </a:bodyPr>
          <a:lstStyle>
            <a:lvl1pPr algn="l">
              <a:defRPr sz="2400" b="1" baseline="0">
                <a:solidFill>
                  <a:srgbClr val="C8102E"/>
                </a:solidFill>
              </a:defRPr>
            </a:lvl1pPr>
          </a:lstStyle>
          <a:p>
            <a:r>
              <a:rPr lang="en-US" dirty="0" smtClean="0"/>
              <a:t>Title Of Slide</a:t>
            </a:r>
            <a:endParaRPr lang="en-CA" dirty="0"/>
          </a:p>
        </p:txBody>
      </p:sp>
      <p:sp>
        <p:nvSpPr>
          <p:cNvPr id="3" name="Date Placeholder 2"/>
          <p:cNvSpPr>
            <a:spLocks noGrp="1"/>
          </p:cNvSpPr>
          <p:nvPr>
            <p:ph type="dt" sz="half" idx="10"/>
          </p:nvPr>
        </p:nvSpPr>
        <p:spPr/>
        <p:txBody>
          <a:bodyPr/>
          <a:lstStyle/>
          <a:p>
            <a:fld id="{092FE58E-90E4-440B-991E-605E150E259B}" type="datetime1">
              <a:rPr lang="en-CA" smtClean="0">
                <a:solidFill>
                  <a:prstClr val="white"/>
                </a:solidFill>
              </a:rPr>
              <a:pPr/>
              <a:t>04/04/2018</a:t>
            </a:fld>
            <a:endParaRPr lang="en-CA" dirty="0">
              <a:solidFill>
                <a:prstClr val="white"/>
              </a:solidFill>
            </a:endParaRPr>
          </a:p>
        </p:txBody>
      </p:sp>
      <p:sp>
        <p:nvSpPr>
          <p:cNvPr id="4" name="Footer Placeholder 3"/>
          <p:cNvSpPr>
            <a:spLocks noGrp="1"/>
          </p:cNvSpPr>
          <p:nvPr>
            <p:ph type="ftr" sz="quarter" idx="11"/>
          </p:nvPr>
        </p:nvSpPr>
        <p:spPr/>
        <p:txBody>
          <a:bodyPr/>
          <a:lstStyle/>
          <a:p>
            <a:r>
              <a:rPr lang="en-CA" dirty="0" smtClean="0">
                <a:solidFill>
                  <a:prstClr val="white"/>
                </a:solidFill>
              </a:rPr>
              <a:t>Presentation</a:t>
            </a:r>
            <a:endParaRPr lang="en-CA" dirty="0">
              <a:solidFill>
                <a:prstClr val="white"/>
              </a:solidFill>
            </a:endParaRPr>
          </a:p>
        </p:txBody>
      </p:sp>
      <p:sp>
        <p:nvSpPr>
          <p:cNvPr id="5" name="Slide Number Placeholder 4"/>
          <p:cNvSpPr>
            <a:spLocks noGrp="1"/>
          </p:cNvSpPr>
          <p:nvPr>
            <p:ph type="sldNum" sz="quarter" idx="12"/>
          </p:nvPr>
        </p:nvSpPr>
        <p:spPr/>
        <p:txBody>
          <a:bodyPr/>
          <a:lstStyle/>
          <a:p>
            <a:fld id="{C2BB63E6-1595-49DD-946C-2DD7DBDEF40D}" type="slidenum">
              <a:rPr lang="en-CA" smtClean="0">
                <a:solidFill>
                  <a:prstClr val="white"/>
                </a:solidFill>
              </a:rPr>
              <a:pPr/>
              <a:t>‹#›</a:t>
            </a:fld>
            <a:endParaRPr lang="en-CA" dirty="0">
              <a:solidFill>
                <a:prstClr val="white"/>
              </a:solidFill>
            </a:endParaRPr>
          </a:p>
        </p:txBody>
      </p:sp>
    </p:spTree>
    <p:extLst>
      <p:ext uri="{BB962C8B-B14F-4D97-AF65-F5344CB8AC3E}">
        <p14:creationId xmlns:p14="http://schemas.microsoft.com/office/powerpoint/2010/main" val="10375120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ide Panel Layout 2">
    <p:spTree>
      <p:nvGrpSpPr>
        <p:cNvPr id="1" name=""/>
        <p:cNvGrpSpPr/>
        <p:nvPr/>
      </p:nvGrpSpPr>
      <p:grpSpPr>
        <a:xfrm>
          <a:off x="0" y="0"/>
          <a:ext cx="0" cy="0"/>
          <a:chOff x="0" y="0"/>
          <a:chExt cx="0" cy="0"/>
        </a:xfrm>
      </p:grpSpPr>
      <p:sp>
        <p:nvSpPr>
          <p:cNvPr id="6" name="Picture Placeholder 18"/>
          <p:cNvSpPr>
            <a:spLocks noGrp="1"/>
          </p:cNvSpPr>
          <p:nvPr>
            <p:ph type="pic" sz="quarter" idx="21"/>
          </p:nvPr>
        </p:nvSpPr>
        <p:spPr>
          <a:xfrm>
            <a:off x="0" y="0"/>
            <a:ext cx="4572000" cy="6629400"/>
          </a:xfrm>
          <a:prstGeom prst="rect">
            <a:avLst/>
          </a:prstGeom>
          <a:blipFill>
            <a:blip r:embed="rId2" cstate="email"/>
            <a:stretch>
              <a:fillRect/>
            </a:stretch>
          </a:blipFill>
        </p:spPr>
        <p:txBody>
          <a:bodyPr/>
          <a:lstStyle>
            <a:lvl1pPr>
              <a:defRPr sz="100"/>
            </a:lvl1pPr>
          </a:lstStyle>
          <a:p>
            <a:r>
              <a:rPr lang="en-US" dirty="0" smtClean="0"/>
              <a:t>Click icon to add picture</a:t>
            </a:r>
            <a:endParaRPr lang="en-CA" dirty="0"/>
          </a:p>
        </p:txBody>
      </p:sp>
      <p:sp>
        <p:nvSpPr>
          <p:cNvPr id="7" name="Text Placeholder 2"/>
          <p:cNvSpPr>
            <a:spLocks noGrp="1"/>
          </p:cNvSpPr>
          <p:nvPr>
            <p:ph type="body" idx="13" hasCustomPrompt="1"/>
          </p:nvPr>
        </p:nvSpPr>
        <p:spPr>
          <a:xfrm>
            <a:off x="4953000" y="1085850"/>
            <a:ext cx="3962400" cy="5334000"/>
          </a:xfrm>
          <a:prstGeom prst="rect">
            <a:avLst/>
          </a:prstGeom>
        </p:spPr>
        <p:txBody>
          <a:bodyPr lIns="0" tIns="0" rIns="0" bIns="0" numCol="1" anchor="t" anchorCtr="0">
            <a:noAutofit/>
          </a:bodyPr>
          <a:lstStyle>
            <a:lvl1pPr marL="0" indent="0">
              <a:lnSpc>
                <a:spcPct val="150000"/>
              </a:lnSpc>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Body copy goes here</a:t>
            </a:r>
          </a:p>
        </p:txBody>
      </p:sp>
      <p:sp>
        <p:nvSpPr>
          <p:cNvPr id="8" name="Title 1"/>
          <p:cNvSpPr>
            <a:spLocks noGrp="1"/>
          </p:cNvSpPr>
          <p:nvPr>
            <p:ph type="title" hasCustomPrompt="1"/>
          </p:nvPr>
        </p:nvSpPr>
        <p:spPr>
          <a:xfrm>
            <a:off x="4953000" y="457200"/>
            <a:ext cx="3914775" cy="427038"/>
          </a:xfrm>
        </p:spPr>
        <p:txBody>
          <a:bodyPr lIns="0" tIns="0" rIns="0" bIns="0" anchor="t" anchorCtr="0">
            <a:noAutofit/>
          </a:bodyPr>
          <a:lstStyle>
            <a:lvl1pPr algn="l">
              <a:defRPr sz="2400" b="1" baseline="0">
                <a:solidFill>
                  <a:srgbClr val="C8102E"/>
                </a:solidFill>
              </a:defRPr>
            </a:lvl1pPr>
          </a:lstStyle>
          <a:p>
            <a:r>
              <a:rPr lang="en-US" dirty="0" smtClean="0"/>
              <a:t>Title Of Slide</a:t>
            </a:r>
            <a:endParaRPr lang="en-CA" dirty="0"/>
          </a:p>
        </p:txBody>
      </p:sp>
      <p:sp>
        <p:nvSpPr>
          <p:cNvPr id="3" name="Date Placeholder 2"/>
          <p:cNvSpPr>
            <a:spLocks noGrp="1"/>
          </p:cNvSpPr>
          <p:nvPr>
            <p:ph type="dt" sz="half" idx="10"/>
          </p:nvPr>
        </p:nvSpPr>
        <p:spPr/>
        <p:txBody>
          <a:bodyPr/>
          <a:lstStyle/>
          <a:p>
            <a:fld id="{092FE58E-90E4-440B-991E-605E150E259B}" type="datetime1">
              <a:rPr lang="en-CA" smtClean="0">
                <a:solidFill>
                  <a:prstClr val="white"/>
                </a:solidFill>
              </a:rPr>
              <a:pPr/>
              <a:t>04/04/2018</a:t>
            </a:fld>
            <a:endParaRPr lang="en-CA" dirty="0">
              <a:solidFill>
                <a:prstClr val="white"/>
              </a:solidFill>
            </a:endParaRPr>
          </a:p>
        </p:txBody>
      </p:sp>
      <p:sp>
        <p:nvSpPr>
          <p:cNvPr id="4" name="Footer Placeholder 3"/>
          <p:cNvSpPr>
            <a:spLocks noGrp="1"/>
          </p:cNvSpPr>
          <p:nvPr>
            <p:ph type="ftr" sz="quarter" idx="11"/>
          </p:nvPr>
        </p:nvSpPr>
        <p:spPr/>
        <p:txBody>
          <a:bodyPr/>
          <a:lstStyle/>
          <a:p>
            <a:r>
              <a:rPr lang="en-CA" dirty="0" smtClean="0">
                <a:solidFill>
                  <a:prstClr val="white"/>
                </a:solidFill>
              </a:rPr>
              <a:t>Presentation</a:t>
            </a:r>
            <a:endParaRPr lang="en-CA" dirty="0">
              <a:solidFill>
                <a:prstClr val="white"/>
              </a:solidFill>
            </a:endParaRPr>
          </a:p>
        </p:txBody>
      </p:sp>
      <p:sp>
        <p:nvSpPr>
          <p:cNvPr id="5" name="Slide Number Placeholder 4"/>
          <p:cNvSpPr>
            <a:spLocks noGrp="1"/>
          </p:cNvSpPr>
          <p:nvPr>
            <p:ph type="sldNum" sz="quarter" idx="12"/>
          </p:nvPr>
        </p:nvSpPr>
        <p:spPr/>
        <p:txBody>
          <a:bodyPr/>
          <a:lstStyle/>
          <a:p>
            <a:fld id="{C2BB63E6-1595-49DD-946C-2DD7DBDEF40D}" type="slidenum">
              <a:rPr lang="en-CA" smtClean="0">
                <a:solidFill>
                  <a:prstClr val="white"/>
                </a:solidFill>
              </a:rPr>
              <a:pPr/>
              <a:t>‹#›</a:t>
            </a:fld>
            <a:endParaRPr lang="en-CA" dirty="0">
              <a:solidFill>
                <a:prstClr val="white"/>
              </a:solidFill>
            </a:endParaRPr>
          </a:p>
        </p:txBody>
      </p:sp>
      <p:sp>
        <p:nvSpPr>
          <p:cNvPr id="10" name="Text Placeholder 7"/>
          <p:cNvSpPr>
            <a:spLocks noGrp="1"/>
          </p:cNvSpPr>
          <p:nvPr>
            <p:ph type="body" sz="quarter" idx="18"/>
          </p:nvPr>
        </p:nvSpPr>
        <p:spPr>
          <a:xfrm>
            <a:off x="301752" y="-8709"/>
            <a:ext cx="1609344" cy="768096"/>
          </a:xfrm>
          <a:prstGeom prst="rect">
            <a:avLst/>
          </a:prstGeom>
          <a:blipFill>
            <a:blip r:embed="rId3" cstate="email">
              <a:extLst>
                <a:ext uri="{28A0092B-C50C-407E-A947-70E740481C1C}">
                  <a14:useLocalDpi xmlns:a14="http://schemas.microsoft.com/office/drawing/2010/main"/>
                </a:ext>
              </a:extLst>
            </a:blip>
            <a:stretch>
              <a:fillRect/>
            </a:stretch>
          </a:blipFill>
        </p:spPr>
        <p:txBody>
          <a:bodyPr vert="horz" wrap="none" lIns="0" tIns="0" rIns="0" bIns="0" anchor="t" anchorCtr="0"/>
          <a:lstStyle>
            <a:lvl1pPr marL="3175" indent="-3175">
              <a:defRPr sz="100">
                <a:solidFill>
                  <a:schemeClr val="accent1"/>
                </a:solidFill>
              </a:defRPr>
            </a:lvl1pPr>
          </a:lstStyle>
          <a:p>
            <a:pPr lvl="0"/>
            <a:r>
              <a:rPr lang="en-US" smtClean="0"/>
              <a:t>Click to edit Master text styles</a:t>
            </a:r>
          </a:p>
        </p:txBody>
      </p:sp>
    </p:spTree>
    <p:extLst>
      <p:ext uri="{BB962C8B-B14F-4D97-AF65-F5344CB8AC3E}">
        <p14:creationId xmlns:p14="http://schemas.microsoft.com/office/powerpoint/2010/main" val="8702564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Five Picture and Text">
    <p:spTree>
      <p:nvGrpSpPr>
        <p:cNvPr id="1" name=""/>
        <p:cNvGrpSpPr/>
        <p:nvPr/>
      </p:nvGrpSpPr>
      <p:grpSpPr>
        <a:xfrm>
          <a:off x="0" y="0"/>
          <a:ext cx="0" cy="0"/>
          <a:chOff x="0" y="0"/>
          <a:chExt cx="0" cy="0"/>
        </a:xfrm>
      </p:grpSpPr>
      <p:sp>
        <p:nvSpPr>
          <p:cNvPr id="2" name="Title 1"/>
          <p:cNvSpPr>
            <a:spLocks noGrp="1"/>
          </p:cNvSpPr>
          <p:nvPr>
            <p:ph type="title"/>
          </p:nvPr>
        </p:nvSpPr>
        <p:spPr>
          <a:xfrm>
            <a:off x="2286000" y="457200"/>
            <a:ext cx="5638800" cy="533400"/>
          </a:xfrm>
        </p:spPr>
        <p:txBody>
          <a:bodyPr/>
          <a:lstStyle/>
          <a:p>
            <a:r>
              <a:rPr lang="en-US" smtClean="0"/>
              <a:t>Click to edit Master title style</a:t>
            </a:r>
            <a:endParaRPr lang="en-CA" dirty="0"/>
          </a:p>
        </p:txBody>
      </p:sp>
      <p:sp>
        <p:nvSpPr>
          <p:cNvPr id="3" name="Date Placeholder 2"/>
          <p:cNvSpPr>
            <a:spLocks noGrp="1"/>
          </p:cNvSpPr>
          <p:nvPr>
            <p:ph type="dt" sz="half" idx="10"/>
          </p:nvPr>
        </p:nvSpPr>
        <p:spPr/>
        <p:txBody>
          <a:bodyPr/>
          <a:lstStyle/>
          <a:p>
            <a:fld id="{092FE58E-90E4-440B-991E-605E150E259B}" type="datetime1">
              <a:rPr lang="en-CA" smtClean="0">
                <a:solidFill>
                  <a:prstClr val="white"/>
                </a:solidFill>
              </a:rPr>
              <a:pPr/>
              <a:t>04/04/2018</a:t>
            </a:fld>
            <a:endParaRPr lang="en-CA" dirty="0">
              <a:solidFill>
                <a:prstClr val="white"/>
              </a:solidFill>
            </a:endParaRPr>
          </a:p>
        </p:txBody>
      </p:sp>
      <p:sp>
        <p:nvSpPr>
          <p:cNvPr id="4" name="Footer Placeholder 3"/>
          <p:cNvSpPr>
            <a:spLocks noGrp="1"/>
          </p:cNvSpPr>
          <p:nvPr>
            <p:ph type="ftr" sz="quarter" idx="11"/>
          </p:nvPr>
        </p:nvSpPr>
        <p:spPr/>
        <p:txBody>
          <a:bodyPr/>
          <a:lstStyle/>
          <a:p>
            <a:r>
              <a:rPr lang="en-CA" dirty="0" smtClean="0">
                <a:solidFill>
                  <a:prstClr val="white"/>
                </a:solidFill>
              </a:rPr>
              <a:t>Presentation</a:t>
            </a:r>
            <a:endParaRPr lang="en-CA" dirty="0">
              <a:solidFill>
                <a:prstClr val="white"/>
              </a:solidFill>
            </a:endParaRPr>
          </a:p>
        </p:txBody>
      </p:sp>
      <p:sp>
        <p:nvSpPr>
          <p:cNvPr id="5" name="Slide Number Placeholder 4"/>
          <p:cNvSpPr>
            <a:spLocks noGrp="1"/>
          </p:cNvSpPr>
          <p:nvPr>
            <p:ph type="sldNum" sz="quarter" idx="12"/>
          </p:nvPr>
        </p:nvSpPr>
        <p:spPr/>
        <p:txBody>
          <a:bodyPr/>
          <a:lstStyle/>
          <a:p>
            <a:fld id="{C2BB63E6-1595-49DD-946C-2DD7DBDEF40D}" type="slidenum">
              <a:rPr lang="en-CA" smtClean="0">
                <a:solidFill>
                  <a:prstClr val="white"/>
                </a:solidFill>
              </a:rPr>
              <a:pPr/>
              <a:t>‹#›</a:t>
            </a:fld>
            <a:endParaRPr lang="en-CA" dirty="0">
              <a:solidFill>
                <a:prstClr val="white"/>
              </a:solidFill>
            </a:endParaRPr>
          </a:p>
        </p:txBody>
      </p:sp>
      <p:sp>
        <p:nvSpPr>
          <p:cNvPr id="6" name="Text Placeholder 2"/>
          <p:cNvSpPr>
            <a:spLocks noGrp="1"/>
          </p:cNvSpPr>
          <p:nvPr>
            <p:ph type="body" idx="32" hasCustomPrompt="1"/>
          </p:nvPr>
        </p:nvSpPr>
        <p:spPr>
          <a:xfrm>
            <a:off x="7417527" y="3886200"/>
            <a:ext cx="1295400" cy="2362200"/>
          </a:xfrm>
          <a:prstGeom prst="rect">
            <a:avLst/>
          </a:prstGeom>
        </p:spPr>
        <p:txBody>
          <a:bodyPr lIns="0" tIns="0" rIns="0" bIns="0" numCol="1" spcCol="274320" anchor="t" anchorCtr="0">
            <a:noAutofit/>
          </a:bodyPr>
          <a:lstStyle>
            <a:lvl1pPr marL="0" marR="0" indent="0" algn="l" defTabSz="914400" rtl="0" eaLnBrk="1" fontAlgn="auto" latinLnBrk="0" hangingPunct="1">
              <a:lnSpc>
                <a:spcPct val="150000"/>
              </a:lnSpc>
              <a:spcBef>
                <a:spcPct val="20000"/>
              </a:spcBef>
              <a:spcAft>
                <a:spcPts val="0"/>
              </a:spcAft>
              <a:buClrTx/>
              <a:buSzPct val="200000"/>
              <a:buFont typeface="+mj-lt"/>
              <a:buNone/>
              <a:tabLst/>
              <a:defRPr sz="1200"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Add text </a:t>
            </a:r>
            <a:endParaRPr lang="en-CA" dirty="0" smtClean="0"/>
          </a:p>
          <a:p>
            <a:pPr lvl="0"/>
            <a:endParaRPr lang="en-US" dirty="0" smtClean="0"/>
          </a:p>
          <a:p>
            <a:pPr lvl="0"/>
            <a:endParaRPr lang="en-US" dirty="0" smtClean="0"/>
          </a:p>
          <a:p>
            <a:pPr lvl="0"/>
            <a:endParaRPr lang="en-US" dirty="0" smtClean="0"/>
          </a:p>
        </p:txBody>
      </p:sp>
      <p:sp>
        <p:nvSpPr>
          <p:cNvPr id="7" name="Picture Placeholder 15"/>
          <p:cNvSpPr>
            <a:spLocks noGrp="1"/>
          </p:cNvSpPr>
          <p:nvPr>
            <p:ph type="pic" sz="quarter" idx="23"/>
          </p:nvPr>
        </p:nvSpPr>
        <p:spPr>
          <a:xfrm>
            <a:off x="7417527" y="2286000"/>
            <a:ext cx="1295400" cy="1371600"/>
          </a:xfrm>
          <a:prstGeom prst="rect">
            <a:avLst/>
          </a:prstGeom>
        </p:spPr>
        <p:txBody>
          <a:bodyPr lIns="0" tIns="0" rIns="0" bIns="0"/>
          <a:lstStyle>
            <a:lvl1pPr marL="3175" indent="-3175">
              <a:defRPr sz="800">
                <a:solidFill>
                  <a:schemeClr val="bg1"/>
                </a:solidFill>
              </a:defRPr>
            </a:lvl1pPr>
          </a:lstStyle>
          <a:p>
            <a:r>
              <a:rPr lang="en-US" dirty="0" smtClean="0"/>
              <a:t>Click icon to add picture</a:t>
            </a:r>
            <a:endParaRPr lang="en-CA" dirty="0"/>
          </a:p>
        </p:txBody>
      </p:sp>
      <p:sp>
        <p:nvSpPr>
          <p:cNvPr id="8" name="Picture Placeholder 15"/>
          <p:cNvSpPr>
            <a:spLocks noGrp="1"/>
          </p:cNvSpPr>
          <p:nvPr>
            <p:ph type="pic" sz="quarter" idx="19"/>
          </p:nvPr>
        </p:nvSpPr>
        <p:spPr>
          <a:xfrm>
            <a:off x="422364" y="2286000"/>
            <a:ext cx="1295400" cy="1371600"/>
          </a:xfrm>
          <a:prstGeom prst="rect">
            <a:avLst/>
          </a:prstGeom>
        </p:spPr>
        <p:txBody>
          <a:bodyPr lIns="0" tIns="0" rIns="0" bIns="0"/>
          <a:lstStyle>
            <a:lvl1pPr marL="3175" indent="-3175">
              <a:defRPr sz="800">
                <a:solidFill>
                  <a:schemeClr val="bg1"/>
                </a:solidFill>
              </a:defRPr>
            </a:lvl1pPr>
          </a:lstStyle>
          <a:p>
            <a:r>
              <a:rPr lang="en-US" dirty="0" smtClean="0"/>
              <a:t>Click icon to add picture</a:t>
            </a:r>
            <a:endParaRPr lang="en-CA" dirty="0"/>
          </a:p>
        </p:txBody>
      </p:sp>
      <p:sp>
        <p:nvSpPr>
          <p:cNvPr id="9" name="Picture Placeholder 15"/>
          <p:cNvSpPr>
            <a:spLocks noGrp="1"/>
          </p:cNvSpPr>
          <p:nvPr>
            <p:ph type="pic" sz="quarter" idx="21"/>
          </p:nvPr>
        </p:nvSpPr>
        <p:spPr>
          <a:xfrm>
            <a:off x="2171155" y="2286000"/>
            <a:ext cx="1295400" cy="1371600"/>
          </a:xfrm>
          <a:prstGeom prst="rect">
            <a:avLst/>
          </a:prstGeom>
        </p:spPr>
        <p:txBody>
          <a:bodyPr lIns="0" tIns="0" rIns="0" bIns="0"/>
          <a:lstStyle>
            <a:lvl1pPr marL="3175" indent="-3175">
              <a:defRPr sz="800">
                <a:solidFill>
                  <a:schemeClr val="bg1"/>
                </a:solidFill>
              </a:defRPr>
            </a:lvl1pPr>
          </a:lstStyle>
          <a:p>
            <a:r>
              <a:rPr lang="en-US" dirty="0" smtClean="0"/>
              <a:t>Click icon to add picture</a:t>
            </a:r>
            <a:endParaRPr lang="en-CA" dirty="0"/>
          </a:p>
        </p:txBody>
      </p:sp>
      <p:sp>
        <p:nvSpPr>
          <p:cNvPr id="10" name="Text Placeholder 2"/>
          <p:cNvSpPr>
            <a:spLocks noGrp="1"/>
          </p:cNvSpPr>
          <p:nvPr>
            <p:ph type="body" idx="22" hasCustomPrompt="1"/>
          </p:nvPr>
        </p:nvSpPr>
        <p:spPr>
          <a:xfrm>
            <a:off x="422364" y="3886200"/>
            <a:ext cx="1295400" cy="2362200"/>
          </a:xfrm>
          <a:prstGeom prst="rect">
            <a:avLst/>
          </a:prstGeom>
        </p:spPr>
        <p:txBody>
          <a:bodyPr lIns="0" tIns="0" rIns="0" bIns="0" numCol="1" spcCol="274320" anchor="t" anchorCtr="0">
            <a:noAutofit/>
          </a:bodyPr>
          <a:lstStyle>
            <a:lvl1pPr marL="0" marR="0" indent="0" algn="l" defTabSz="914400" rtl="0" eaLnBrk="1" fontAlgn="auto" latinLnBrk="0" hangingPunct="1">
              <a:lnSpc>
                <a:spcPct val="150000"/>
              </a:lnSpc>
              <a:spcBef>
                <a:spcPct val="20000"/>
              </a:spcBef>
              <a:spcAft>
                <a:spcPts val="0"/>
              </a:spcAft>
              <a:buClrTx/>
              <a:buSzPct val="200000"/>
              <a:buFont typeface="+mj-lt"/>
              <a:buNone/>
              <a:tabLst/>
              <a:defRPr sz="1200"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Add text </a:t>
            </a:r>
            <a:endParaRPr lang="en-CA" dirty="0" smtClean="0"/>
          </a:p>
          <a:p>
            <a:pPr lvl="0"/>
            <a:endParaRPr lang="en-US" dirty="0" smtClean="0"/>
          </a:p>
          <a:p>
            <a:pPr lvl="0"/>
            <a:endParaRPr lang="en-US" dirty="0" smtClean="0"/>
          </a:p>
          <a:p>
            <a:pPr lvl="0"/>
            <a:endParaRPr lang="en-US" dirty="0" smtClean="0"/>
          </a:p>
        </p:txBody>
      </p:sp>
      <p:sp>
        <p:nvSpPr>
          <p:cNvPr id="11" name="Text Placeholder 2"/>
          <p:cNvSpPr>
            <a:spLocks noGrp="1"/>
          </p:cNvSpPr>
          <p:nvPr>
            <p:ph type="body" idx="20" hasCustomPrompt="1"/>
          </p:nvPr>
        </p:nvSpPr>
        <p:spPr>
          <a:xfrm>
            <a:off x="2171155" y="3886200"/>
            <a:ext cx="1295400" cy="2362200"/>
          </a:xfrm>
          <a:prstGeom prst="rect">
            <a:avLst/>
          </a:prstGeom>
        </p:spPr>
        <p:txBody>
          <a:bodyPr lIns="0" tIns="0" rIns="0" bIns="0" numCol="1" spcCol="274320" anchor="t" anchorCtr="0">
            <a:noAutofit/>
          </a:bodyPr>
          <a:lstStyle>
            <a:lvl1pPr marL="0" marR="0" indent="0" algn="l" defTabSz="914400" rtl="0" eaLnBrk="1" fontAlgn="auto" latinLnBrk="0" hangingPunct="1">
              <a:lnSpc>
                <a:spcPct val="150000"/>
              </a:lnSpc>
              <a:spcBef>
                <a:spcPct val="20000"/>
              </a:spcBef>
              <a:spcAft>
                <a:spcPts val="0"/>
              </a:spcAft>
              <a:buClrTx/>
              <a:buSzPct val="200000"/>
              <a:buFont typeface="+mj-lt"/>
              <a:buNone/>
              <a:tabLst/>
              <a:defRPr sz="1200"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Add text </a:t>
            </a:r>
            <a:endParaRPr lang="en-CA" dirty="0" smtClean="0"/>
          </a:p>
          <a:p>
            <a:pPr lvl="0"/>
            <a:endParaRPr lang="en-US" dirty="0" smtClean="0"/>
          </a:p>
          <a:p>
            <a:pPr lvl="0"/>
            <a:endParaRPr lang="en-US" dirty="0" smtClean="0"/>
          </a:p>
          <a:p>
            <a:pPr lvl="0"/>
            <a:endParaRPr lang="en-US" dirty="0" smtClean="0"/>
          </a:p>
        </p:txBody>
      </p:sp>
      <p:sp>
        <p:nvSpPr>
          <p:cNvPr id="12" name="Text Placeholder 2"/>
          <p:cNvSpPr>
            <a:spLocks noGrp="1"/>
          </p:cNvSpPr>
          <p:nvPr>
            <p:ph type="body" idx="26" hasCustomPrompt="1"/>
          </p:nvPr>
        </p:nvSpPr>
        <p:spPr>
          <a:xfrm>
            <a:off x="3919946" y="3879672"/>
            <a:ext cx="1295400" cy="2362200"/>
          </a:xfrm>
          <a:prstGeom prst="rect">
            <a:avLst/>
          </a:prstGeom>
        </p:spPr>
        <p:txBody>
          <a:bodyPr lIns="0" tIns="0" rIns="0" bIns="0" numCol="1" spcCol="274320" anchor="t" anchorCtr="0">
            <a:noAutofit/>
          </a:bodyPr>
          <a:lstStyle>
            <a:lvl1pPr marL="0" marR="0" indent="0" algn="l" defTabSz="914400" rtl="0" eaLnBrk="1" fontAlgn="auto" latinLnBrk="0" hangingPunct="1">
              <a:lnSpc>
                <a:spcPct val="150000"/>
              </a:lnSpc>
              <a:spcBef>
                <a:spcPct val="20000"/>
              </a:spcBef>
              <a:spcAft>
                <a:spcPts val="0"/>
              </a:spcAft>
              <a:buClrTx/>
              <a:buSzPct val="200000"/>
              <a:buFont typeface="+mj-lt"/>
              <a:buNone/>
              <a:tabLst/>
              <a:defRPr sz="1200"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Add text </a:t>
            </a:r>
            <a:endParaRPr lang="en-CA" dirty="0" smtClean="0"/>
          </a:p>
          <a:p>
            <a:pPr lvl="0"/>
            <a:endParaRPr lang="en-US" dirty="0" smtClean="0"/>
          </a:p>
          <a:p>
            <a:pPr lvl="0"/>
            <a:endParaRPr lang="en-US" dirty="0" smtClean="0"/>
          </a:p>
          <a:p>
            <a:pPr lvl="0"/>
            <a:endParaRPr lang="en-US" dirty="0" smtClean="0"/>
          </a:p>
        </p:txBody>
      </p:sp>
      <p:sp>
        <p:nvSpPr>
          <p:cNvPr id="13" name="Picture Placeholder 15"/>
          <p:cNvSpPr>
            <a:spLocks noGrp="1"/>
          </p:cNvSpPr>
          <p:nvPr>
            <p:ph type="pic" sz="quarter" idx="27"/>
          </p:nvPr>
        </p:nvSpPr>
        <p:spPr>
          <a:xfrm>
            <a:off x="3919946" y="2279472"/>
            <a:ext cx="1295400" cy="1371600"/>
          </a:xfrm>
          <a:prstGeom prst="rect">
            <a:avLst/>
          </a:prstGeom>
        </p:spPr>
        <p:txBody>
          <a:bodyPr lIns="0" tIns="0" rIns="0" bIns="0"/>
          <a:lstStyle>
            <a:lvl1pPr marL="3175" indent="-3175">
              <a:defRPr sz="800">
                <a:solidFill>
                  <a:schemeClr val="bg1"/>
                </a:solidFill>
              </a:defRPr>
            </a:lvl1pPr>
          </a:lstStyle>
          <a:p>
            <a:r>
              <a:rPr lang="en-US" dirty="0" smtClean="0"/>
              <a:t>Click icon to add picture</a:t>
            </a:r>
            <a:endParaRPr lang="en-CA" dirty="0"/>
          </a:p>
        </p:txBody>
      </p:sp>
      <p:sp>
        <p:nvSpPr>
          <p:cNvPr id="14" name="Text Placeholder 2"/>
          <p:cNvSpPr>
            <a:spLocks noGrp="1"/>
          </p:cNvSpPr>
          <p:nvPr>
            <p:ph type="body" idx="28" hasCustomPrompt="1"/>
          </p:nvPr>
        </p:nvSpPr>
        <p:spPr>
          <a:xfrm>
            <a:off x="5668737" y="3879672"/>
            <a:ext cx="1295400" cy="2362200"/>
          </a:xfrm>
          <a:prstGeom prst="rect">
            <a:avLst/>
          </a:prstGeom>
        </p:spPr>
        <p:txBody>
          <a:bodyPr lIns="0" tIns="0" rIns="0" bIns="0" numCol="1" spcCol="274320" anchor="t" anchorCtr="0">
            <a:noAutofit/>
          </a:bodyPr>
          <a:lstStyle>
            <a:lvl1pPr marL="0" marR="0" indent="0" algn="l" defTabSz="914400" rtl="0" eaLnBrk="1" fontAlgn="auto" latinLnBrk="0" hangingPunct="1">
              <a:lnSpc>
                <a:spcPct val="150000"/>
              </a:lnSpc>
              <a:spcBef>
                <a:spcPct val="20000"/>
              </a:spcBef>
              <a:spcAft>
                <a:spcPts val="0"/>
              </a:spcAft>
              <a:buClrTx/>
              <a:buSzPct val="200000"/>
              <a:buFont typeface="+mj-lt"/>
              <a:buNone/>
              <a:tabLst/>
              <a:defRPr sz="1200"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Add text </a:t>
            </a:r>
            <a:endParaRPr lang="en-CA" dirty="0" smtClean="0"/>
          </a:p>
          <a:p>
            <a:pPr lvl="0"/>
            <a:endParaRPr lang="en-US" dirty="0" smtClean="0"/>
          </a:p>
          <a:p>
            <a:pPr lvl="0"/>
            <a:endParaRPr lang="en-US" dirty="0" smtClean="0"/>
          </a:p>
          <a:p>
            <a:pPr lvl="0"/>
            <a:endParaRPr lang="en-US" dirty="0" smtClean="0"/>
          </a:p>
        </p:txBody>
      </p:sp>
      <p:sp>
        <p:nvSpPr>
          <p:cNvPr id="15" name="Picture Placeholder 15"/>
          <p:cNvSpPr>
            <a:spLocks noGrp="1"/>
          </p:cNvSpPr>
          <p:nvPr>
            <p:ph type="pic" sz="quarter" idx="29"/>
          </p:nvPr>
        </p:nvSpPr>
        <p:spPr>
          <a:xfrm>
            <a:off x="5668737" y="2279472"/>
            <a:ext cx="1295400" cy="1371600"/>
          </a:xfrm>
          <a:prstGeom prst="rect">
            <a:avLst/>
          </a:prstGeom>
        </p:spPr>
        <p:txBody>
          <a:bodyPr lIns="0" tIns="0" rIns="0" bIns="0"/>
          <a:lstStyle>
            <a:lvl1pPr marL="3175" indent="-3175">
              <a:defRPr sz="800">
                <a:solidFill>
                  <a:schemeClr val="bg1"/>
                </a:solidFill>
              </a:defRPr>
            </a:lvl1pPr>
          </a:lstStyle>
          <a:p>
            <a:r>
              <a:rPr lang="en-US" dirty="0" smtClean="0"/>
              <a:t>Click icon to add picture</a:t>
            </a:r>
            <a:endParaRPr lang="en-CA" dirty="0"/>
          </a:p>
        </p:txBody>
      </p:sp>
      <p:sp>
        <p:nvSpPr>
          <p:cNvPr id="16" name="Text Placeholder 2"/>
          <p:cNvSpPr>
            <a:spLocks noGrp="1"/>
          </p:cNvSpPr>
          <p:nvPr>
            <p:ph type="body" idx="24" hasCustomPrompt="1"/>
          </p:nvPr>
        </p:nvSpPr>
        <p:spPr>
          <a:xfrm>
            <a:off x="422364" y="1719945"/>
            <a:ext cx="1295400" cy="533400"/>
          </a:xfrm>
          <a:prstGeom prst="rect">
            <a:avLst/>
          </a:prstGeom>
        </p:spPr>
        <p:txBody>
          <a:bodyPr lIns="0" tIns="0" rIns="0" bIns="0" numCol="1" spcCol="274320" anchor="t" anchorCtr="0">
            <a:noAutofit/>
          </a:bodyPr>
          <a:lstStyle>
            <a:lvl1pPr marL="0" marR="0" indent="0" algn="l" defTabSz="914400" rtl="0" eaLnBrk="1" fontAlgn="auto" latinLnBrk="0" hangingPunct="1">
              <a:lnSpc>
                <a:spcPct val="150000"/>
              </a:lnSpc>
              <a:spcBef>
                <a:spcPct val="20000"/>
              </a:spcBef>
              <a:spcAft>
                <a:spcPts val="0"/>
              </a:spcAft>
              <a:buClrTx/>
              <a:buSzPct val="200000"/>
              <a:buFont typeface="+mj-lt"/>
              <a:buNone/>
              <a:tabLst/>
              <a:defRPr sz="2400" b="1" baseline="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algn="l"/>
            <a:r>
              <a:rPr lang="en-US" sz="2400" dirty="0" smtClean="0">
                <a:solidFill>
                  <a:schemeClr val="accent1"/>
                </a:solidFill>
              </a:rPr>
              <a:t>Text</a:t>
            </a:r>
            <a:endParaRPr lang="en-CA" sz="2400" dirty="0" smtClean="0">
              <a:solidFill>
                <a:schemeClr val="accent1"/>
              </a:solidFill>
            </a:endParaRPr>
          </a:p>
          <a:p>
            <a:pPr lvl="0"/>
            <a:endParaRPr lang="en-US" dirty="0" smtClean="0"/>
          </a:p>
          <a:p>
            <a:pPr lvl="0"/>
            <a:endParaRPr lang="en-US" dirty="0" smtClean="0"/>
          </a:p>
          <a:p>
            <a:pPr lvl="0"/>
            <a:endParaRPr lang="en-US" dirty="0" smtClean="0"/>
          </a:p>
        </p:txBody>
      </p:sp>
      <p:sp>
        <p:nvSpPr>
          <p:cNvPr id="17" name="Text Placeholder 2"/>
          <p:cNvSpPr>
            <a:spLocks noGrp="1"/>
          </p:cNvSpPr>
          <p:nvPr>
            <p:ph type="body" idx="25" hasCustomPrompt="1"/>
          </p:nvPr>
        </p:nvSpPr>
        <p:spPr>
          <a:xfrm>
            <a:off x="2171155" y="1726473"/>
            <a:ext cx="1295400" cy="533400"/>
          </a:xfrm>
          <a:prstGeom prst="rect">
            <a:avLst/>
          </a:prstGeom>
        </p:spPr>
        <p:txBody>
          <a:bodyPr lIns="0" tIns="0" rIns="0" bIns="0" numCol="1" spcCol="274320" anchor="t" anchorCtr="0">
            <a:noAutofit/>
          </a:bodyPr>
          <a:lstStyle>
            <a:lvl1pPr marL="0" marR="0" indent="0" algn="l" defTabSz="914400" rtl="0" eaLnBrk="1" fontAlgn="auto" latinLnBrk="0" hangingPunct="1">
              <a:lnSpc>
                <a:spcPct val="150000"/>
              </a:lnSpc>
              <a:spcBef>
                <a:spcPct val="20000"/>
              </a:spcBef>
              <a:spcAft>
                <a:spcPts val="0"/>
              </a:spcAft>
              <a:buClrTx/>
              <a:buSzPct val="200000"/>
              <a:buFont typeface="+mj-lt"/>
              <a:buNone/>
              <a:tabLst/>
              <a:defRPr sz="2400" b="1" baseline="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algn="l"/>
            <a:r>
              <a:rPr lang="en-US" sz="2400" dirty="0" smtClean="0">
                <a:solidFill>
                  <a:schemeClr val="accent1"/>
                </a:solidFill>
              </a:rPr>
              <a:t>Text</a:t>
            </a:r>
            <a:endParaRPr lang="en-CA" sz="2400" dirty="0" smtClean="0">
              <a:solidFill>
                <a:schemeClr val="accent1"/>
              </a:solidFill>
            </a:endParaRPr>
          </a:p>
          <a:p>
            <a:pPr lvl="0"/>
            <a:endParaRPr lang="en-US" dirty="0" smtClean="0"/>
          </a:p>
          <a:p>
            <a:pPr lvl="0"/>
            <a:endParaRPr lang="en-US" dirty="0" smtClean="0"/>
          </a:p>
          <a:p>
            <a:pPr lvl="0"/>
            <a:endParaRPr lang="en-US" dirty="0" smtClean="0"/>
          </a:p>
        </p:txBody>
      </p:sp>
      <p:sp>
        <p:nvSpPr>
          <p:cNvPr id="18" name="Text Placeholder 2"/>
          <p:cNvSpPr>
            <a:spLocks noGrp="1"/>
          </p:cNvSpPr>
          <p:nvPr>
            <p:ph type="body" idx="33" hasCustomPrompt="1"/>
          </p:nvPr>
        </p:nvSpPr>
        <p:spPr>
          <a:xfrm>
            <a:off x="3919946" y="1726473"/>
            <a:ext cx="1295400" cy="533400"/>
          </a:xfrm>
          <a:prstGeom prst="rect">
            <a:avLst/>
          </a:prstGeom>
        </p:spPr>
        <p:txBody>
          <a:bodyPr lIns="0" tIns="0" rIns="0" bIns="0" numCol="1" spcCol="274320" anchor="t" anchorCtr="0">
            <a:noAutofit/>
          </a:bodyPr>
          <a:lstStyle>
            <a:lvl1pPr marL="0" marR="0" indent="0" algn="l" defTabSz="914400" rtl="0" eaLnBrk="1" fontAlgn="auto" latinLnBrk="0" hangingPunct="1">
              <a:lnSpc>
                <a:spcPct val="150000"/>
              </a:lnSpc>
              <a:spcBef>
                <a:spcPct val="20000"/>
              </a:spcBef>
              <a:spcAft>
                <a:spcPts val="0"/>
              </a:spcAft>
              <a:buClrTx/>
              <a:buSzPct val="200000"/>
              <a:buFont typeface="+mj-lt"/>
              <a:buNone/>
              <a:tabLst/>
              <a:defRPr sz="2400" b="1" baseline="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algn="l"/>
            <a:r>
              <a:rPr lang="en-US" sz="2400" dirty="0" smtClean="0">
                <a:solidFill>
                  <a:schemeClr val="accent1"/>
                </a:solidFill>
              </a:rPr>
              <a:t>Text</a:t>
            </a:r>
            <a:endParaRPr lang="en-CA" sz="2400" dirty="0" smtClean="0">
              <a:solidFill>
                <a:schemeClr val="accent1"/>
              </a:solidFill>
            </a:endParaRPr>
          </a:p>
          <a:p>
            <a:pPr lvl="0"/>
            <a:endParaRPr lang="en-US" dirty="0" smtClean="0"/>
          </a:p>
          <a:p>
            <a:pPr lvl="0"/>
            <a:endParaRPr lang="en-US" dirty="0" smtClean="0"/>
          </a:p>
          <a:p>
            <a:pPr lvl="0"/>
            <a:endParaRPr lang="en-US" dirty="0" smtClean="0"/>
          </a:p>
        </p:txBody>
      </p:sp>
      <p:sp>
        <p:nvSpPr>
          <p:cNvPr id="19" name="Text Placeholder 2"/>
          <p:cNvSpPr>
            <a:spLocks noGrp="1"/>
          </p:cNvSpPr>
          <p:nvPr>
            <p:ph type="body" idx="34" hasCustomPrompt="1"/>
          </p:nvPr>
        </p:nvSpPr>
        <p:spPr>
          <a:xfrm>
            <a:off x="5668737" y="1726473"/>
            <a:ext cx="1295400" cy="533400"/>
          </a:xfrm>
          <a:prstGeom prst="rect">
            <a:avLst/>
          </a:prstGeom>
        </p:spPr>
        <p:txBody>
          <a:bodyPr lIns="0" tIns="0" rIns="0" bIns="0" numCol="1" spcCol="274320" anchor="t" anchorCtr="0">
            <a:noAutofit/>
          </a:bodyPr>
          <a:lstStyle>
            <a:lvl1pPr marL="0" marR="0" indent="0" algn="l" defTabSz="914400" rtl="0" eaLnBrk="1" fontAlgn="auto" latinLnBrk="0" hangingPunct="1">
              <a:lnSpc>
                <a:spcPct val="150000"/>
              </a:lnSpc>
              <a:spcBef>
                <a:spcPct val="20000"/>
              </a:spcBef>
              <a:spcAft>
                <a:spcPts val="0"/>
              </a:spcAft>
              <a:buClrTx/>
              <a:buSzPct val="200000"/>
              <a:buFont typeface="+mj-lt"/>
              <a:buNone/>
              <a:tabLst/>
              <a:defRPr sz="2400" b="1" baseline="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algn="l"/>
            <a:r>
              <a:rPr lang="en-US" sz="2400" dirty="0" smtClean="0">
                <a:solidFill>
                  <a:schemeClr val="accent1"/>
                </a:solidFill>
              </a:rPr>
              <a:t>Text</a:t>
            </a:r>
            <a:endParaRPr lang="en-CA" sz="2400" dirty="0" smtClean="0">
              <a:solidFill>
                <a:schemeClr val="accent1"/>
              </a:solidFill>
            </a:endParaRPr>
          </a:p>
          <a:p>
            <a:pPr lvl="0"/>
            <a:endParaRPr lang="en-US" dirty="0" smtClean="0"/>
          </a:p>
          <a:p>
            <a:pPr lvl="0"/>
            <a:endParaRPr lang="en-US" dirty="0" smtClean="0"/>
          </a:p>
          <a:p>
            <a:pPr lvl="0"/>
            <a:endParaRPr lang="en-US" dirty="0" smtClean="0"/>
          </a:p>
        </p:txBody>
      </p:sp>
      <p:sp>
        <p:nvSpPr>
          <p:cNvPr id="20" name="Text Placeholder 2"/>
          <p:cNvSpPr>
            <a:spLocks noGrp="1"/>
          </p:cNvSpPr>
          <p:nvPr>
            <p:ph type="body" idx="35" hasCustomPrompt="1"/>
          </p:nvPr>
        </p:nvSpPr>
        <p:spPr>
          <a:xfrm>
            <a:off x="7417527" y="1726473"/>
            <a:ext cx="1295400" cy="533400"/>
          </a:xfrm>
          <a:prstGeom prst="rect">
            <a:avLst/>
          </a:prstGeom>
        </p:spPr>
        <p:txBody>
          <a:bodyPr lIns="0" tIns="0" rIns="0" bIns="0" numCol="1" spcCol="274320" anchor="t" anchorCtr="0">
            <a:noAutofit/>
          </a:bodyPr>
          <a:lstStyle>
            <a:lvl1pPr marL="0" marR="0" indent="0" algn="l" defTabSz="914400" rtl="0" eaLnBrk="1" fontAlgn="auto" latinLnBrk="0" hangingPunct="1">
              <a:lnSpc>
                <a:spcPct val="150000"/>
              </a:lnSpc>
              <a:spcBef>
                <a:spcPct val="20000"/>
              </a:spcBef>
              <a:spcAft>
                <a:spcPts val="0"/>
              </a:spcAft>
              <a:buClrTx/>
              <a:buSzPct val="200000"/>
              <a:buFont typeface="+mj-lt"/>
              <a:buNone/>
              <a:tabLst/>
              <a:defRPr sz="2400" b="1" baseline="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algn="l"/>
            <a:r>
              <a:rPr lang="en-US" sz="2400" dirty="0" smtClean="0">
                <a:solidFill>
                  <a:schemeClr val="accent1"/>
                </a:solidFill>
              </a:rPr>
              <a:t>Text</a:t>
            </a:r>
            <a:endParaRPr lang="en-CA" sz="2400" dirty="0" smtClean="0">
              <a:solidFill>
                <a:schemeClr val="accent1"/>
              </a:solidFill>
            </a:endParaRPr>
          </a:p>
          <a:p>
            <a:pPr lvl="0"/>
            <a:endParaRPr lang="en-US" dirty="0" smtClean="0"/>
          </a:p>
          <a:p>
            <a:pPr lvl="0"/>
            <a:endParaRPr lang="en-US" dirty="0" smtClean="0"/>
          </a:p>
          <a:p>
            <a:pPr lvl="0"/>
            <a:endParaRPr lang="en-US" dirty="0" smtClean="0"/>
          </a:p>
        </p:txBody>
      </p:sp>
    </p:spTree>
    <p:extLst>
      <p:ext uri="{BB962C8B-B14F-4D97-AF65-F5344CB8AC3E}">
        <p14:creationId xmlns:p14="http://schemas.microsoft.com/office/powerpoint/2010/main" val="9290699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09600" y="4953001"/>
            <a:ext cx="8001000" cy="1371600"/>
          </a:xfrm>
          <a:prstGeom prst="rect">
            <a:avLst/>
          </a:prstGeom>
        </p:spPr>
        <p:txBody>
          <a:bodyPr lIns="0" tIns="0" rIns="0" bIns="0" numCol="2" anchor="t" anchorCtr="0">
            <a:normAutofit/>
          </a:bodyPr>
          <a:lstStyle>
            <a:lvl1pPr marL="228600" indent="-228600">
              <a:buSzPct val="200000"/>
              <a:buFont typeface="+mj-lt"/>
              <a:buAutoNum type="arabicPeriod"/>
              <a:defRPr sz="1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 Body copy goes here</a:t>
            </a:r>
          </a:p>
        </p:txBody>
      </p:sp>
      <p:sp>
        <p:nvSpPr>
          <p:cNvPr id="4" name="Date Placeholder 3"/>
          <p:cNvSpPr>
            <a:spLocks noGrp="1"/>
          </p:cNvSpPr>
          <p:nvPr>
            <p:ph type="dt" sz="half" idx="10"/>
          </p:nvPr>
        </p:nvSpPr>
        <p:spPr/>
        <p:txBody>
          <a:bodyPr/>
          <a:lstStyle/>
          <a:p>
            <a:fld id="{7B0FA697-829F-4EBD-A9AF-2668D31B511E}" type="datetime1">
              <a:rPr lang="en-CA" smtClean="0"/>
              <a:pPr/>
              <a:t>04/04/2018</a:t>
            </a:fld>
            <a:endParaRPr lang="en-CA"/>
          </a:p>
        </p:txBody>
      </p:sp>
      <p:sp>
        <p:nvSpPr>
          <p:cNvPr id="5" name="Footer Placeholder 4"/>
          <p:cNvSpPr>
            <a:spLocks noGrp="1"/>
          </p:cNvSpPr>
          <p:nvPr>
            <p:ph type="ftr" sz="quarter" idx="11"/>
          </p:nvPr>
        </p:nvSpPr>
        <p:spPr/>
        <p:txBody>
          <a:bodyPr/>
          <a:lstStyle/>
          <a:p>
            <a:r>
              <a:rPr lang="en-CA" smtClean="0"/>
              <a:t>Presentation</a:t>
            </a:r>
            <a:endParaRPr lang="en-CA"/>
          </a:p>
        </p:txBody>
      </p:sp>
      <p:sp>
        <p:nvSpPr>
          <p:cNvPr id="6" name="Slide Number Placeholder 5"/>
          <p:cNvSpPr>
            <a:spLocks noGrp="1"/>
          </p:cNvSpPr>
          <p:nvPr>
            <p:ph type="sldNum" sz="quarter" idx="12"/>
          </p:nvPr>
        </p:nvSpPr>
        <p:spPr/>
        <p:txBody>
          <a:bodyPr/>
          <a:lstStyle/>
          <a:p>
            <a:fld id="{C2BB63E6-1595-49DD-946C-2DD7DBDEF40D}" type="slidenum">
              <a:rPr lang="en-CA" smtClean="0"/>
              <a:pPr/>
              <a:t>‹#›</a:t>
            </a:fld>
            <a:endParaRPr lang="en-CA"/>
          </a:p>
        </p:txBody>
      </p:sp>
      <p:sp>
        <p:nvSpPr>
          <p:cNvPr id="10" name="Picture Placeholder 9"/>
          <p:cNvSpPr>
            <a:spLocks noGrp="1"/>
          </p:cNvSpPr>
          <p:nvPr>
            <p:ph type="pic" sz="quarter" idx="13"/>
          </p:nvPr>
        </p:nvSpPr>
        <p:spPr>
          <a:xfrm>
            <a:off x="0" y="2438400"/>
            <a:ext cx="9144000" cy="2057400"/>
          </a:xfrm>
          <a:prstGeom prst="rect">
            <a:avLst/>
          </a:prstGeom>
          <a:blipFill>
            <a:blip r:embed="rId2" cstate="print"/>
            <a:stretch>
              <a:fillRect/>
            </a:stretch>
          </a:blipFill>
        </p:spPr>
        <p:txBody>
          <a:bodyPr>
            <a:normAutofit/>
          </a:bodyPr>
          <a:lstStyle>
            <a:lvl1pPr>
              <a:buNone/>
              <a:defRPr sz="800"/>
            </a:lvl1pPr>
          </a:lstStyle>
          <a:p>
            <a:r>
              <a:rPr lang="en-US" smtClean="0"/>
              <a:t>Click icon to add picture</a:t>
            </a:r>
            <a:endParaRPr lang="en-CA" dirty="0"/>
          </a:p>
        </p:txBody>
      </p:sp>
      <p:sp>
        <p:nvSpPr>
          <p:cNvPr id="12" name="Rectangle 11"/>
          <p:cNvSpPr/>
          <p:nvPr userDrawn="1"/>
        </p:nvSpPr>
        <p:spPr>
          <a:xfrm>
            <a:off x="304800" y="0"/>
            <a:ext cx="1609344" cy="804672"/>
          </a:xfrm>
          <a:prstGeom prst="rect">
            <a:avLst/>
          </a:prstGeom>
          <a:blipFill>
            <a:blip r:embed="rId3" cstate="emai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Title 1"/>
          <p:cNvSpPr>
            <a:spLocks noGrp="1"/>
          </p:cNvSpPr>
          <p:nvPr>
            <p:ph type="title" hasCustomPrompt="1"/>
          </p:nvPr>
        </p:nvSpPr>
        <p:spPr>
          <a:xfrm>
            <a:off x="609600" y="1524000"/>
            <a:ext cx="8001000" cy="533400"/>
          </a:xfrm>
        </p:spPr>
        <p:txBody>
          <a:bodyPr lIns="0" tIns="0" rIns="0" bIns="0" anchor="t" anchorCtr="0">
            <a:normAutofit/>
          </a:bodyPr>
          <a:lstStyle>
            <a:lvl1pPr algn="l">
              <a:defRPr sz="2400" b="1"/>
            </a:lvl1pPr>
          </a:lstStyle>
          <a:p>
            <a:r>
              <a:rPr lang="en-US" dirty="0" smtClean="0"/>
              <a:t>Title goes here</a:t>
            </a:r>
            <a:endParaRPr lang="en-CA"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Four UP Layout">
    <p:spTree>
      <p:nvGrpSpPr>
        <p:cNvPr id="1" name=""/>
        <p:cNvGrpSpPr/>
        <p:nvPr/>
      </p:nvGrpSpPr>
      <p:grpSpPr>
        <a:xfrm>
          <a:off x="0" y="0"/>
          <a:ext cx="0" cy="0"/>
          <a:chOff x="0" y="0"/>
          <a:chExt cx="0" cy="0"/>
        </a:xfrm>
      </p:grpSpPr>
      <p:sp>
        <p:nvSpPr>
          <p:cNvPr id="2" name="Title 1"/>
          <p:cNvSpPr>
            <a:spLocks noGrp="1"/>
          </p:cNvSpPr>
          <p:nvPr>
            <p:ph type="title"/>
          </p:nvPr>
        </p:nvSpPr>
        <p:spPr>
          <a:xfrm>
            <a:off x="2286000" y="457200"/>
            <a:ext cx="5638800" cy="533400"/>
          </a:xfrm>
        </p:spPr>
        <p:txBody>
          <a:bodyPr/>
          <a:lstStyle/>
          <a:p>
            <a:r>
              <a:rPr lang="en-US" smtClean="0"/>
              <a:t>Click to edit Master title style</a:t>
            </a:r>
            <a:endParaRPr lang="en-CA" dirty="0"/>
          </a:p>
        </p:txBody>
      </p:sp>
      <p:sp>
        <p:nvSpPr>
          <p:cNvPr id="3" name="Date Placeholder 2"/>
          <p:cNvSpPr>
            <a:spLocks noGrp="1"/>
          </p:cNvSpPr>
          <p:nvPr>
            <p:ph type="dt" sz="half" idx="10"/>
          </p:nvPr>
        </p:nvSpPr>
        <p:spPr/>
        <p:txBody>
          <a:bodyPr/>
          <a:lstStyle/>
          <a:p>
            <a:fld id="{092FE58E-90E4-440B-991E-605E150E259B}" type="datetime1">
              <a:rPr lang="en-CA" smtClean="0">
                <a:solidFill>
                  <a:prstClr val="white"/>
                </a:solidFill>
              </a:rPr>
              <a:pPr/>
              <a:t>04/04/2018</a:t>
            </a:fld>
            <a:endParaRPr lang="en-CA" dirty="0">
              <a:solidFill>
                <a:prstClr val="white"/>
              </a:solidFill>
            </a:endParaRPr>
          </a:p>
        </p:txBody>
      </p:sp>
      <p:sp>
        <p:nvSpPr>
          <p:cNvPr id="4" name="Footer Placeholder 3"/>
          <p:cNvSpPr>
            <a:spLocks noGrp="1"/>
          </p:cNvSpPr>
          <p:nvPr>
            <p:ph type="ftr" sz="quarter" idx="11"/>
          </p:nvPr>
        </p:nvSpPr>
        <p:spPr/>
        <p:txBody>
          <a:bodyPr/>
          <a:lstStyle/>
          <a:p>
            <a:r>
              <a:rPr lang="en-CA" dirty="0" smtClean="0">
                <a:solidFill>
                  <a:prstClr val="white"/>
                </a:solidFill>
              </a:rPr>
              <a:t>Presentation</a:t>
            </a:r>
            <a:endParaRPr lang="en-CA" dirty="0">
              <a:solidFill>
                <a:prstClr val="white"/>
              </a:solidFill>
            </a:endParaRPr>
          </a:p>
        </p:txBody>
      </p:sp>
      <p:sp>
        <p:nvSpPr>
          <p:cNvPr id="5" name="Slide Number Placeholder 4"/>
          <p:cNvSpPr>
            <a:spLocks noGrp="1"/>
          </p:cNvSpPr>
          <p:nvPr>
            <p:ph type="sldNum" sz="quarter" idx="12"/>
          </p:nvPr>
        </p:nvSpPr>
        <p:spPr/>
        <p:txBody>
          <a:bodyPr/>
          <a:lstStyle/>
          <a:p>
            <a:fld id="{C2BB63E6-1595-49DD-946C-2DD7DBDEF40D}" type="slidenum">
              <a:rPr lang="en-CA" smtClean="0">
                <a:solidFill>
                  <a:prstClr val="white"/>
                </a:solidFill>
              </a:rPr>
              <a:pPr/>
              <a:t>‹#›</a:t>
            </a:fld>
            <a:endParaRPr lang="en-CA" dirty="0">
              <a:solidFill>
                <a:prstClr val="white"/>
              </a:solidFill>
            </a:endParaRPr>
          </a:p>
        </p:txBody>
      </p:sp>
      <p:sp>
        <p:nvSpPr>
          <p:cNvPr id="6" name="Picture Placeholder 15"/>
          <p:cNvSpPr>
            <a:spLocks noGrp="1"/>
          </p:cNvSpPr>
          <p:nvPr>
            <p:ph type="pic" sz="quarter" idx="22"/>
          </p:nvPr>
        </p:nvSpPr>
        <p:spPr>
          <a:xfrm>
            <a:off x="3048000" y="2285999"/>
            <a:ext cx="1524000" cy="1447801"/>
          </a:xfrm>
          <a:prstGeom prst="rect">
            <a:avLst/>
          </a:prstGeom>
        </p:spPr>
        <p:txBody>
          <a:bodyPr lIns="0" tIns="0" rIns="0" bIns="0"/>
          <a:lstStyle>
            <a:lvl1pPr marL="3175" indent="-3175">
              <a:defRPr sz="800">
                <a:solidFill>
                  <a:schemeClr val="bg1"/>
                </a:solidFill>
              </a:defRPr>
            </a:lvl1pPr>
          </a:lstStyle>
          <a:p>
            <a:r>
              <a:rPr lang="en-US" dirty="0" smtClean="0"/>
              <a:t>Click icon to add picture</a:t>
            </a:r>
            <a:endParaRPr lang="en-CA" dirty="0"/>
          </a:p>
        </p:txBody>
      </p:sp>
      <p:sp>
        <p:nvSpPr>
          <p:cNvPr id="7" name="Text Placeholder 2"/>
          <p:cNvSpPr>
            <a:spLocks noGrp="1"/>
          </p:cNvSpPr>
          <p:nvPr>
            <p:ph type="body" idx="18" hasCustomPrompt="1"/>
          </p:nvPr>
        </p:nvSpPr>
        <p:spPr>
          <a:xfrm>
            <a:off x="1143000" y="2438400"/>
            <a:ext cx="1752600" cy="1219200"/>
          </a:xfrm>
          <a:prstGeom prst="rect">
            <a:avLst/>
          </a:prstGeom>
        </p:spPr>
        <p:txBody>
          <a:bodyPr lIns="0" tIns="0" rIns="0" bIns="0" numCol="1" anchor="t" anchorCtr="0">
            <a:noAutofit/>
          </a:bodyPr>
          <a:lstStyle>
            <a:lvl1pPr marL="1588" indent="-1588" algn="r">
              <a:lnSpc>
                <a:spcPct val="100000"/>
              </a:lnSpc>
              <a:buFont typeface="+mj-lt"/>
              <a:buNone/>
              <a:defRPr sz="1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Body copy goes here</a:t>
            </a:r>
          </a:p>
        </p:txBody>
      </p:sp>
      <p:sp>
        <p:nvSpPr>
          <p:cNvPr id="8" name="Text Placeholder 2"/>
          <p:cNvSpPr>
            <a:spLocks noGrp="1"/>
          </p:cNvSpPr>
          <p:nvPr>
            <p:ph type="body" idx="19" hasCustomPrompt="1"/>
          </p:nvPr>
        </p:nvSpPr>
        <p:spPr>
          <a:xfrm>
            <a:off x="1143000" y="3810000"/>
            <a:ext cx="1752600" cy="1219200"/>
          </a:xfrm>
          <a:prstGeom prst="rect">
            <a:avLst/>
          </a:prstGeom>
        </p:spPr>
        <p:txBody>
          <a:bodyPr lIns="0" tIns="0" rIns="0" bIns="0" numCol="1" anchor="t" anchorCtr="0">
            <a:noAutofit/>
          </a:bodyPr>
          <a:lstStyle>
            <a:lvl1pPr marL="1588" indent="-1588" algn="r">
              <a:lnSpc>
                <a:spcPct val="100000"/>
              </a:lnSpc>
              <a:buFont typeface="+mj-lt"/>
              <a:buNone/>
              <a:defRPr sz="1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Body copy goes here</a:t>
            </a:r>
          </a:p>
        </p:txBody>
      </p:sp>
      <p:sp>
        <p:nvSpPr>
          <p:cNvPr id="9" name="Text Placeholder 2"/>
          <p:cNvSpPr>
            <a:spLocks noGrp="1"/>
          </p:cNvSpPr>
          <p:nvPr>
            <p:ph type="body" idx="20" hasCustomPrompt="1"/>
          </p:nvPr>
        </p:nvSpPr>
        <p:spPr>
          <a:xfrm>
            <a:off x="6248400" y="2438400"/>
            <a:ext cx="1752600" cy="1219200"/>
          </a:xfrm>
          <a:prstGeom prst="rect">
            <a:avLst/>
          </a:prstGeom>
        </p:spPr>
        <p:txBody>
          <a:bodyPr lIns="0" tIns="0" rIns="0" bIns="0" numCol="1" anchor="t" anchorCtr="0">
            <a:noAutofit/>
          </a:bodyPr>
          <a:lstStyle>
            <a:lvl1pPr marL="0" indent="0" algn="l">
              <a:lnSpc>
                <a:spcPct val="100000"/>
              </a:lnSpc>
              <a:buFont typeface="+mj-lt"/>
              <a:buNone/>
              <a:defRPr sz="1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Body copy goes here</a:t>
            </a:r>
          </a:p>
        </p:txBody>
      </p:sp>
      <p:sp>
        <p:nvSpPr>
          <p:cNvPr id="10" name="Text Placeholder 2"/>
          <p:cNvSpPr>
            <a:spLocks noGrp="1"/>
          </p:cNvSpPr>
          <p:nvPr>
            <p:ph type="body" idx="21" hasCustomPrompt="1"/>
          </p:nvPr>
        </p:nvSpPr>
        <p:spPr>
          <a:xfrm>
            <a:off x="6248400" y="3810000"/>
            <a:ext cx="1752600" cy="1219200"/>
          </a:xfrm>
          <a:prstGeom prst="rect">
            <a:avLst/>
          </a:prstGeom>
        </p:spPr>
        <p:txBody>
          <a:bodyPr lIns="0" tIns="0" rIns="0" bIns="0" numCol="1" anchor="t" anchorCtr="0">
            <a:noAutofit/>
          </a:bodyPr>
          <a:lstStyle>
            <a:lvl1pPr marL="0" indent="0" algn="l">
              <a:lnSpc>
                <a:spcPct val="100000"/>
              </a:lnSpc>
              <a:buFont typeface="+mj-lt"/>
              <a:buNone/>
              <a:defRPr sz="1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Body copy goes here</a:t>
            </a:r>
          </a:p>
        </p:txBody>
      </p:sp>
      <p:sp>
        <p:nvSpPr>
          <p:cNvPr id="11" name="Picture Placeholder 15"/>
          <p:cNvSpPr>
            <a:spLocks noGrp="1"/>
          </p:cNvSpPr>
          <p:nvPr>
            <p:ph type="pic" sz="quarter" idx="23"/>
          </p:nvPr>
        </p:nvSpPr>
        <p:spPr>
          <a:xfrm>
            <a:off x="4579620" y="2285999"/>
            <a:ext cx="1524000" cy="1447801"/>
          </a:xfrm>
          <a:prstGeom prst="rect">
            <a:avLst/>
          </a:prstGeom>
        </p:spPr>
        <p:txBody>
          <a:bodyPr lIns="0" tIns="0" rIns="0" bIns="0"/>
          <a:lstStyle>
            <a:lvl1pPr marL="3175" indent="-3175">
              <a:defRPr sz="800">
                <a:solidFill>
                  <a:schemeClr val="bg1"/>
                </a:solidFill>
              </a:defRPr>
            </a:lvl1pPr>
          </a:lstStyle>
          <a:p>
            <a:r>
              <a:rPr lang="en-US" dirty="0" smtClean="0"/>
              <a:t>Click icon to add picture</a:t>
            </a:r>
            <a:endParaRPr lang="en-CA" dirty="0"/>
          </a:p>
        </p:txBody>
      </p:sp>
      <p:sp>
        <p:nvSpPr>
          <p:cNvPr id="12" name="Picture Placeholder 15"/>
          <p:cNvSpPr>
            <a:spLocks noGrp="1"/>
          </p:cNvSpPr>
          <p:nvPr>
            <p:ph type="pic" sz="quarter" idx="24"/>
          </p:nvPr>
        </p:nvSpPr>
        <p:spPr>
          <a:xfrm>
            <a:off x="3048000" y="3741420"/>
            <a:ext cx="1524000" cy="1447801"/>
          </a:xfrm>
          <a:prstGeom prst="rect">
            <a:avLst/>
          </a:prstGeom>
        </p:spPr>
        <p:txBody>
          <a:bodyPr lIns="0" tIns="0" rIns="0" bIns="0"/>
          <a:lstStyle>
            <a:lvl1pPr marL="3175" indent="-3175">
              <a:defRPr sz="800">
                <a:solidFill>
                  <a:schemeClr val="bg1"/>
                </a:solidFill>
              </a:defRPr>
            </a:lvl1pPr>
          </a:lstStyle>
          <a:p>
            <a:r>
              <a:rPr lang="en-US" dirty="0" smtClean="0"/>
              <a:t>Click icon to add picture</a:t>
            </a:r>
            <a:endParaRPr lang="en-CA" dirty="0"/>
          </a:p>
        </p:txBody>
      </p:sp>
      <p:sp>
        <p:nvSpPr>
          <p:cNvPr id="13" name="Picture Placeholder 15"/>
          <p:cNvSpPr>
            <a:spLocks noGrp="1"/>
          </p:cNvSpPr>
          <p:nvPr>
            <p:ph type="pic" sz="quarter" idx="25"/>
          </p:nvPr>
        </p:nvSpPr>
        <p:spPr>
          <a:xfrm>
            <a:off x="4579620" y="3741420"/>
            <a:ext cx="1524000" cy="1447801"/>
          </a:xfrm>
          <a:prstGeom prst="rect">
            <a:avLst/>
          </a:prstGeom>
        </p:spPr>
        <p:txBody>
          <a:bodyPr lIns="0" tIns="0" rIns="0" bIns="0"/>
          <a:lstStyle>
            <a:lvl1pPr marL="3175" indent="-3175">
              <a:defRPr sz="800">
                <a:solidFill>
                  <a:schemeClr val="bg1"/>
                </a:solidFill>
              </a:defRPr>
            </a:lvl1pPr>
          </a:lstStyle>
          <a:p>
            <a:r>
              <a:rPr lang="en-US" dirty="0" smtClean="0"/>
              <a:t>Click icon to add picture</a:t>
            </a:r>
            <a:endParaRPr lang="en-CA" dirty="0"/>
          </a:p>
        </p:txBody>
      </p:sp>
    </p:spTree>
    <p:extLst>
      <p:ext uri="{BB962C8B-B14F-4D97-AF65-F5344CB8AC3E}">
        <p14:creationId xmlns:p14="http://schemas.microsoft.com/office/powerpoint/2010/main" val="39215706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Five Text Boxes">
    <p:spTree>
      <p:nvGrpSpPr>
        <p:cNvPr id="1" name=""/>
        <p:cNvGrpSpPr/>
        <p:nvPr/>
      </p:nvGrpSpPr>
      <p:grpSpPr>
        <a:xfrm>
          <a:off x="0" y="0"/>
          <a:ext cx="0" cy="0"/>
          <a:chOff x="0" y="0"/>
          <a:chExt cx="0" cy="0"/>
        </a:xfrm>
      </p:grpSpPr>
      <p:sp>
        <p:nvSpPr>
          <p:cNvPr id="6" name="Picture Placeholder 13"/>
          <p:cNvSpPr>
            <a:spLocks noGrp="1"/>
          </p:cNvSpPr>
          <p:nvPr>
            <p:ph type="pic" sz="quarter" idx="16"/>
          </p:nvPr>
        </p:nvSpPr>
        <p:spPr>
          <a:xfrm>
            <a:off x="0" y="0"/>
            <a:ext cx="9144000" cy="6629400"/>
          </a:xfrm>
          <a:prstGeom prst="rect">
            <a:avLst/>
          </a:prstGeom>
          <a:blipFill>
            <a:blip r:embed="rId2" cstate="email"/>
            <a:stretch>
              <a:fillRect/>
            </a:stretch>
          </a:blipFill>
        </p:spPr>
        <p:txBody>
          <a:bodyPr/>
          <a:lstStyle>
            <a:lvl1pPr>
              <a:defRPr sz="100">
                <a:solidFill>
                  <a:schemeClr val="bg1"/>
                </a:solidFill>
              </a:defRPr>
            </a:lvl1pPr>
          </a:lstStyle>
          <a:p>
            <a:r>
              <a:rPr lang="en-US" dirty="0" smtClean="0"/>
              <a:t>Click icon to add picture</a:t>
            </a:r>
            <a:endParaRPr lang="en-CA" dirty="0"/>
          </a:p>
        </p:txBody>
      </p:sp>
      <p:sp>
        <p:nvSpPr>
          <p:cNvPr id="3" name="Date Placeholder 2"/>
          <p:cNvSpPr>
            <a:spLocks noGrp="1"/>
          </p:cNvSpPr>
          <p:nvPr>
            <p:ph type="dt" sz="half" idx="10"/>
          </p:nvPr>
        </p:nvSpPr>
        <p:spPr/>
        <p:txBody>
          <a:bodyPr/>
          <a:lstStyle/>
          <a:p>
            <a:fld id="{092FE58E-90E4-440B-991E-605E150E259B}" type="datetime1">
              <a:rPr lang="en-CA" smtClean="0">
                <a:solidFill>
                  <a:prstClr val="white"/>
                </a:solidFill>
              </a:rPr>
              <a:pPr/>
              <a:t>04/04/2018</a:t>
            </a:fld>
            <a:endParaRPr lang="en-CA" dirty="0">
              <a:solidFill>
                <a:prstClr val="white"/>
              </a:solidFill>
            </a:endParaRPr>
          </a:p>
        </p:txBody>
      </p:sp>
      <p:sp>
        <p:nvSpPr>
          <p:cNvPr id="4" name="Footer Placeholder 3"/>
          <p:cNvSpPr>
            <a:spLocks noGrp="1"/>
          </p:cNvSpPr>
          <p:nvPr>
            <p:ph type="ftr" sz="quarter" idx="11"/>
          </p:nvPr>
        </p:nvSpPr>
        <p:spPr/>
        <p:txBody>
          <a:bodyPr/>
          <a:lstStyle/>
          <a:p>
            <a:r>
              <a:rPr lang="en-CA" dirty="0" smtClean="0">
                <a:solidFill>
                  <a:prstClr val="white"/>
                </a:solidFill>
              </a:rPr>
              <a:t>Presentation</a:t>
            </a:r>
            <a:endParaRPr lang="en-CA" dirty="0">
              <a:solidFill>
                <a:prstClr val="white"/>
              </a:solidFill>
            </a:endParaRPr>
          </a:p>
        </p:txBody>
      </p:sp>
      <p:sp>
        <p:nvSpPr>
          <p:cNvPr id="5" name="Slide Number Placeholder 4"/>
          <p:cNvSpPr>
            <a:spLocks noGrp="1"/>
          </p:cNvSpPr>
          <p:nvPr>
            <p:ph type="sldNum" sz="quarter" idx="12"/>
          </p:nvPr>
        </p:nvSpPr>
        <p:spPr/>
        <p:txBody>
          <a:bodyPr/>
          <a:lstStyle/>
          <a:p>
            <a:fld id="{C2BB63E6-1595-49DD-946C-2DD7DBDEF40D}" type="slidenum">
              <a:rPr lang="en-CA" smtClean="0">
                <a:solidFill>
                  <a:prstClr val="white"/>
                </a:solidFill>
              </a:rPr>
              <a:pPr/>
              <a:t>‹#›</a:t>
            </a:fld>
            <a:endParaRPr lang="en-CA" dirty="0">
              <a:solidFill>
                <a:prstClr val="white"/>
              </a:solidFill>
            </a:endParaRPr>
          </a:p>
        </p:txBody>
      </p:sp>
      <p:sp>
        <p:nvSpPr>
          <p:cNvPr id="7" name="Text Placeholder 12"/>
          <p:cNvSpPr>
            <a:spLocks noGrp="1"/>
          </p:cNvSpPr>
          <p:nvPr>
            <p:ph type="body" sz="quarter" idx="19"/>
          </p:nvPr>
        </p:nvSpPr>
        <p:spPr>
          <a:xfrm>
            <a:off x="0" y="3810000"/>
            <a:ext cx="9144000" cy="2359152"/>
          </a:xfrm>
          <a:prstGeom prst="rect">
            <a:avLst/>
          </a:prstGeom>
          <a:solidFill>
            <a:schemeClr val="bg1"/>
          </a:solidFill>
        </p:spPr>
        <p:txBody>
          <a:bodyPr/>
          <a:lstStyle>
            <a:lvl1pPr>
              <a:buNone/>
              <a:defRPr sz="400">
                <a:solidFill>
                  <a:schemeClr val="bg1"/>
                </a:solidFill>
              </a:defRPr>
            </a:lvl1pPr>
          </a:lstStyle>
          <a:p>
            <a:pPr lvl="0"/>
            <a:r>
              <a:rPr lang="en-US" smtClean="0"/>
              <a:t>Click to edit Master text styles</a:t>
            </a:r>
          </a:p>
        </p:txBody>
      </p:sp>
      <p:sp>
        <p:nvSpPr>
          <p:cNvPr id="8" name="Text Placeholder 2"/>
          <p:cNvSpPr>
            <a:spLocks noGrp="1"/>
          </p:cNvSpPr>
          <p:nvPr>
            <p:ph type="body" idx="32" hasCustomPrompt="1"/>
          </p:nvPr>
        </p:nvSpPr>
        <p:spPr>
          <a:xfrm>
            <a:off x="7315200" y="3968928"/>
            <a:ext cx="1295400" cy="2057400"/>
          </a:xfrm>
          <a:prstGeom prst="rect">
            <a:avLst/>
          </a:prstGeom>
        </p:spPr>
        <p:txBody>
          <a:bodyPr lIns="0" tIns="0" rIns="0" bIns="0" numCol="1" spcCol="274320" anchor="t" anchorCtr="0">
            <a:noAutofit/>
          </a:bodyPr>
          <a:lstStyle>
            <a:lvl1pPr marL="0" marR="0" indent="0" algn="l" defTabSz="914400" rtl="0" eaLnBrk="1" fontAlgn="auto" latinLnBrk="0" hangingPunct="1">
              <a:lnSpc>
                <a:spcPct val="150000"/>
              </a:lnSpc>
              <a:spcBef>
                <a:spcPct val="20000"/>
              </a:spcBef>
              <a:spcAft>
                <a:spcPts val="0"/>
              </a:spcAft>
              <a:buClrTx/>
              <a:buSzPct val="200000"/>
              <a:buFont typeface="+mj-lt"/>
              <a:buNone/>
              <a:tabLst/>
              <a:defRPr sz="1200"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Add text </a:t>
            </a:r>
            <a:endParaRPr lang="en-CA" dirty="0" smtClean="0"/>
          </a:p>
          <a:p>
            <a:pPr lvl="0"/>
            <a:endParaRPr lang="en-US" dirty="0" smtClean="0"/>
          </a:p>
          <a:p>
            <a:pPr lvl="0"/>
            <a:endParaRPr lang="en-US" dirty="0" smtClean="0"/>
          </a:p>
          <a:p>
            <a:pPr lvl="0"/>
            <a:endParaRPr lang="en-US" dirty="0" smtClean="0"/>
          </a:p>
        </p:txBody>
      </p:sp>
      <p:sp>
        <p:nvSpPr>
          <p:cNvPr id="9" name="Text Placeholder 2"/>
          <p:cNvSpPr>
            <a:spLocks noGrp="1"/>
          </p:cNvSpPr>
          <p:nvPr>
            <p:ph type="body" idx="22" hasCustomPrompt="1"/>
          </p:nvPr>
        </p:nvSpPr>
        <p:spPr>
          <a:xfrm>
            <a:off x="613819" y="3968928"/>
            <a:ext cx="1295400" cy="2057400"/>
          </a:xfrm>
          <a:prstGeom prst="rect">
            <a:avLst/>
          </a:prstGeom>
        </p:spPr>
        <p:txBody>
          <a:bodyPr lIns="0" tIns="0" rIns="0" bIns="0" numCol="1" spcCol="274320" anchor="t" anchorCtr="0">
            <a:noAutofit/>
          </a:bodyPr>
          <a:lstStyle>
            <a:lvl1pPr marL="0" marR="0" indent="0" algn="l" defTabSz="914400" rtl="0" eaLnBrk="1" fontAlgn="auto" latinLnBrk="0" hangingPunct="1">
              <a:lnSpc>
                <a:spcPct val="150000"/>
              </a:lnSpc>
              <a:spcBef>
                <a:spcPct val="20000"/>
              </a:spcBef>
              <a:spcAft>
                <a:spcPts val="0"/>
              </a:spcAft>
              <a:buClrTx/>
              <a:buSzPct val="200000"/>
              <a:buFont typeface="+mj-lt"/>
              <a:buNone/>
              <a:tabLst/>
              <a:defRPr sz="1200"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Add text </a:t>
            </a:r>
            <a:endParaRPr lang="en-CA" dirty="0" smtClean="0"/>
          </a:p>
          <a:p>
            <a:pPr lvl="0"/>
            <a:endParaRPr lang="en-US" dirty="0" smtClean="0"/>
          </a:p>
          <a:p>
            <a:pPr lvl="0"/>
            <a:endParaRPr lang="en-US" dirty="0" smtClean="0"/>
          </a:p>
          <a:p>
            <a:pPr lvl="0"/>
            <a:endParaRPr lang="en-US" dirty="0" smtClean="0"/>
          </a:p>
        </p:txBody>
      </p:sp>
      <p:sp>
        <p:nvSpPr>
          <p:cNvPr id="10" name="Text Placeholder 2"/>
          <p:cNvSpPr>
            <a:spLocks noGrp="1"/>
          </p:cNvSpPr>
          <p:nvPr>
            <p:ph type="body" idx="20" hasCustomPrompt="1"/>
          </p:nvPr>
        </p:nvSpPr>
        <p:spPr>
          <a:xfrm>
            <a:off x="2289164" y="3968928"/>
            <a:ext cx="1295400" cy="2057400"/>
          </a:xfrm>
          <a:prstGeom prst="rect">
            <a:avLst/>
          </a:prstGeom>
        </p:spPr>
        <p:txBody>
          <a:bodyPr lIns="0" tIns="0" rIns="0" bIns="0" numCol="1" spcCol="274320" anchor="t" anchorCtr="0">
            <a:noAutofit/>
          </a:bodyPr>
          <a:lstStyle>
            <a:lvl1pPr marL="0" marR="0" indent="0" algn="l" defTabSz="914400" rtl="0" eaLnBrk="1" fontAlgn="auto" latinLnBrk="0" hangingPunct="1">
              <a:lnSpc>
                <a:spcPct val="150000"/>
              </a:lnSpc>
              <a:spcBef>
                <a:spcPct val="20000"/>
              </a:spcBef>
              <a:spcAft>
                <a:spcPts val="0"/>
              </a:spcAft>
              <a:buClrTx/>
              <a:buSzPct val="200000"/>
              <a:buFont typeface="+mj-lt"/>
              <a:buNone/>
              <a:tabLst/>
              <a:defRPr sz="1200"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Add text </a:t>
            </a:r>
            <a:endParaRPr lang="en-CA" dirty="0" smtClean="0"/>
          </a:p>
          <a:p>
            <a:pPr lvl="0"/>
            <a:endParaRPr lang="en-US" dirty="0" smtClean="0"/>
          </a:p>
          <a:p>
            <a:pPr lvl="0"/>
            <a:endParaRPr lang="en-US" dirty="0" smtClean="0"/>
          </a:p>
          <a:p>
            <a:pPr lvl="0"/>
            <a:endParaRPr lang="en-US" dirty="0" smtClean="0"/>
          </a:p>
        </p:txBody>
      </p:sp>
      <p:sp>
        <p:nvSpPr>
          <p:cNvPr id="11" name="Text Placeholder 2"/>
          <p:cNvSpPr>
            <a:spLocks noGrp="1"/>
          </p:cNvSpPr>
          <p:nvPr>
            <p:ph type="body" idx="26" hasCustomPrompt="1"/>
          </p:nvPr>
        </p:nvSpPr>
        <p:spPr>
          <a:xfrm>
            <a:off x="3964509" y="3962400"/>
            <a:ext cx="1295400" cy="2057400"/>
          </a:xfrm>
          <a:prstGeom prst="rect">
            <a:avLst/>
          </a:prstGeom>
        </p:spPr>
        <p:txBody>
          <a:bodyPr lIns="0" tIns="0" rIns="0" bIns="0" numCol="1" spcCol="274320" anchor="t" anchorCtr="0">
            <a:noAutofit/>
          </a:bodyPr>
          <a:lstStyle>
            <a:lvl1pPr marL="0" marR="0" indent="0" algn="l" defTabSz="914400" rtl="0" eaLnBrk="1" fontAlgn="auto" latinLnBrk="0" hangingPunct="1">
              <a:lnSpc>
                <a:spcPct val="150000"/>
              </a:lnSpc>
              <a:spcBef>
                <a:spcPct val="20000"/>
              </a:spcBef>
              <a:spcAft>
                <a:spcPts val="0"/>
              </a:spcAft>
              <a:buClrTx/>
              <a:buSzPct val="200000"/>
              <a:buFont typeface="+mj-lt"/>
              <a:buNone/>
              <a:tabLst/>
              <a:defRPr sz="1200"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Add text </a:t>
            </a:r>
            <a:endParaRPr lang="en-CA" dirty="0" smtClean="0"/>
          </a:p>
          <a:p>
            <a:pPr lvl="0"/>
            <a:endParaRPr lang="en-US" dirty="0" smtClean="0"/>
          </a:p>
          <a:p>
            <a:pPr lvl="0"/>
            <a:endParaRPr lang="en-US" dirty="0" smtClean="0"/>
          </a:p>
          <a:p>
            <a:pPr lvl="0"/>
            <a:endParaRPr lang="en-US" dirty="0" smtClean="0"/>
          </a:p>
        </p:txBody>
      </p:sp>
      <p:sp>
        <p:nvSpPr>
          <p:cNvPr id="12" name="Text Placeholder 2"/>
          <p:cNvSpPr>
            <a:spLocks noGrp="1"/>
          </p:cNvSpPr>
          <p:nvPr>
            <p:ph type="body" idx="28" hasCustomPrompt="1"/>
          </p:nvPr>
        </p:nvSpPr>
        <p:spPr>
          <a:xfrm>
            <a:off x="5639854" y="3962400"/>
            <a:ext cx="1295400" cy="2057400"/>
          </a:xfrm>
          <a:prstGeom prst="rect">
            <a:avLst/>
          </a:prstGeom>
        </p:spPr>
        <p:txBody>
          <a:bodyPr lIns="0" tIns="0" rIns="0" bIns="0" numCol="1" spcCol="274320" anchor="t" anchorCtr="0">
            <a:noAutofit/>
          </a:bodyPr>
          <a:lstStyle>
            <a:lvl1pPr marL="0" marR="0" indent="0" algn="l" defTabSz="914400" rtl="0" eaLnBrk="1" fontAlgn="auto" latinLnBrk="0" hangingPunct="1">
              <a:lnSpc>
                <a:spcPct val="150000"/>
              </a:lnSpc>
              <a:spcBef>
                <a:spcPct val="20000"/>
              </a:spcBef>
              <a:spcAft>
                <a:spcPts val="0"/>
              </a:spcAft>
              <a:buClrTx/>
              <a:buSzPct val="200000"/>
              <a:buFont typeface="+mj-lt"/>
              <a:buNone/>
              <a:tabLst/>
              <a:defRPr sz="1200"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Add text </a:t>
            </a:r>
            <a:endParaRPr lang="en-CA" dirty="0" smtClean="0"/>
          </a:p>
          <a:p>
            <a:pPr lvl="0"/>
            <a:endParaRPr lang="en-US" dirty="0" smtClean="0"/>
          </a:p>
          <a:p>
            <a:pPr lvl="0"/>
            <a:endParaRPr lang="en-US" dirty="0" smtClean="0"/>
          </a:p>
          <a:p>
            <a:pPr lvl="0"/>
            <a:endParaRPr lang="en-US" dirty="0" smtClean="0"/>
          </a:p>
        </p:txBody>
      </p:sp>
      <p:sp>
        <p:nvSpPr>
          <p:cNvPr id="13" name="Text Placeholder 7"/>
          <p:cNvSpPr>
            <a:spLocks noGrp="1"/>
          </p:cNvSpPr>
          <p:nvPr>
            <p:ph type="body" sz="quarter" idx="18"/>
          </p:nvPr>
        </p:nvSpPr>
        <p:spPr>
          <a:xfrm>
            <a:off x="301752" y="-8709"/>
            <a:ext cx="1609344" cy="768096"/>
          </a:xfrm>
          <a:prstGeom prst="rect">
            <a:avLst/>
          </a:prstGeom>
          <a:blipFill>
            <a:blip r:embed="rId3" cstate="email">
              <a:extLst>
                <a:ext uri="{28A0092B-C50C-407E-A947-70E740481C1C}">
                  <a14:useLocalDpi xmlns:a14="http://schemas.microsoft.com/office/drawing/2010/main"/>
                </a:ext>
              </a:extLst>
            </a:blip>
            <a:stretch>
              <a:fillRect/>
            </a:stretch>
          </a:blipFill>
        </p:spPr>
        <p:txBody>
          <a:bodyPr vert="horz" wrap="none" lIns="0" tIns="0" rIns="0" bIns="0" anchor="t" anchorCtr="0"/>
          <a:lstStyle>
            <a:lvl1pPr marL="3175" indent="-3175">
              <a:defRPr sz="100">
                <a:solidFill>
                  <a:schemeClr val="accent1"/>
                </a:solidFill>
              </a:defRPr>
            </a:lvl1pPr>
          </a:lstStyle>
          <a:p>
            <a:pPr lvl="0"/>
            <a:r>
              <a:rPr lang="en-US" smtClean="0"/>
              <a:t>Click to edit Master text styles</a:t>
            </a:r>
          </a:p>
        </p:txBody>
      </p:sp>
    </p:spTree>
    <p:extLst>
      <p:ext uri="{BB962C8B-B14F-4D97-AF65-F5344CB8AC3E}">
        <p14:creationId xmlns:p14="http://schemas.microsoft.com/office/powerpoint/2010/main" val="171153436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p:cNvSpPr>
            <a:spLocks noGrp="1"/>
          </p:cNvSpPr>
          <p:nvPr>
            <p:ph type="title"/>
          </p:nvPr>
        </p:nvSpPr>
        <p:spPr>
          <a:xfrm>
            <a:off x="2286000" y="457200"/>
            <a:ext cx="5638800" cy="533400"/>
          </a:xfrm>
        </p:spPr>
        <p:txBody>
          <a:bodyPr/>
          <a:lstStyle/>
          <a:p>
            <a:r>
              <a:rPr lang="en-US" smtClean="0"/>
              <a:t>Click to edit Master title style</a:t>
            </a:r>
            <a:endParaRPr lang="en-CA" dirty="0"/>
          </a:p>
        </p:txBody>
      </p:sp>
      <p:sp>
        <p:nvSpPr>
          <p:cNvPr id="3" name="Date Placeholder 2"/>
          <p:cNvSpPr>
            <a:spLocks noGrp="1"/>
          </p:cNvSpPr>
          <p:nvPr>
            <p:ph type="dt" sz="half" idx="10"/>
          </p:nvPr>
        </p:nvSpPr>
        <p:spPr/>
        <p:txBody>
          <a:bodyPr/>
          <a:lstStyle/>
          <a:p>
            <a:fld id="{092FE58E-90E4-440B-991E-605E150E259B}" type="datetime1">
              <a:rPr lang="en-CA" smtClean="0">
                <a:solidFill>
                  <a:prstClr val="white"/>
                </a:solidFill>
              </a:rPr>
              <a:pPr/>
              <a:t>04/04/2018</a:t>
            </a:fld>
            <a:endParaRPr lang="en-CA" dirty="0">
              <a:solidFill>
                <a:prstClr val="white"/>
              </a:solidFill>
            </a:endParaRPr>
          </a:p>
        </p:txBody>
      </p:sp>
      <p:sp>
        <p:nvSpPr>
          <p:cNvPr id="4" name="Footer Placeholder 3"/>
          <p:cNvSpPr>
            <a:spLocks noGrp="1"/>
          </p:cNvSpPr>
          <p:nvPr>
            <p:ph type="ftr" sz="quarter" idx="11"/>
          </p:nvPr>
        </p:nvSpPr>
        <p:spPr/>
        <p:txBody>
          <a:bodyPr/>
          <a:lstStyle/>
          <a:p>
            <a:r>
              <a:rPr lang="en-CA" dirty="0" smtClean="0">
                <a:solidFill>
                  <a:prstClr val="white"/>
                </a:solidFill>
              </a:rPr>
              <a:t>Presentation</a:t>
            </a:r>
            <a:endParaRPr lang="en-CA" dirty="0">
              <a:solidFill>
                <a:prstClr val="white"/>
              </a:solidFill>
            </a:endParaRPr>
          </a:p>
        </p:txBody>
      </p:sp>
      <p:sp>
        <p:nvSpPr>
          <p:cNvPr id="5" name="Slide Number Placeholder 4"/>
          <p:cNvSpPr>
            <a:spLocks noGrp="1"/>
          </p:cNvSpPr>
          <p:nvPr>
            <p:ph type="sldNum" sz="quarter" idx="12"/>
          </p:nvPr>
        </p:nvSpPr>
        <p:spPr/>
        <p:txBody>
          <a:bodyPr/>
          <a:lstStyle/>
          <a:p>
            <a:fld id="{C2BB63E6-1595-49DD-946C-2DD7DBDEF40D}" type="slidenum">
              <a:rPr lang="en-CA" smtClean="0">
                <a:solidFill>
                  <a:prstClr val="white"/>
                </a:solidFill>
              </a:rPr>
              <a:pPr/>
              <a:t>‹#›</a:t>
            </a:fld>
            <a:endParaRPr lang="en-CA" dirty="0">
              <a:solidFill>
                <a:prstClr val="white"/>
              </a:solidFill>
            </a:endParaRPr>
          </a:p>
        </p:txBody>
      </p:sp>
      <p:sp>
        <p:nvSpPr>
          <p:cNvPr id="6" name="Table Placeholder 10"/>
          <p:cNvSpPr>
            <a:spLocks noGrp="1"/>
          </p:cNvSpPr>
          <p:nvPr>
            <p:ph type="tbl" sz="quarter" idx="13"/>
          </p:nvPr>
        </p:nvSpPr>
        <p:spPr>
          <a:xfrm>
            <a:off x="609600" y="1600200"/>
            <a:ext cx="7924800" cy="4419600"/>
          </a:xfrm>
          <a:prstGeom prst="rect">
            <a:avLst/>
          </a:prstGeom>
        </p:spPr>
        <p:txBody>
          <a:bodyPr/>
          <a:lstStyle/>
          <a:p>
            <a:r>
              <a:rPr lang="en-US" dirty="0" smtClean="0"/>
              <a:t>Click icon to add table</a:t>
            </a:r>
            <a:endParaRPr lang="en-CA" dirty="0"/>
          </a:p>
        </p:txBody>
      </p:sp>
    </p:spTree>
    <p:extLst>
      <p:ext uri="{BB962C8B-B14F-4D97-AF65-F5344CB8AC3E}">
        <p14:creationId xmlns:p14="http://schemas.microsoft.com/office/powerpoint/2010/main" val="58666371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p:cNvSpPr>
            <a:spLocks noGrp="1"/>
          </p:cNvSpPr>
          <p:nvPr>
            <p:ph type="title"/>
          </p:nvPr>
        </p:nvSpPr>
        <p:spPr>
          <a:xfrm>
            <a:off x="2286000" y="457200"/>
            <a:ext cx="5638800" cy="533400"/>
          </a:xfrm>
        </p:spPr>
        <p:txBody>
          <a:bodyPr/>
          <a:lstStyle/>
          <a:p>
            <a:r>
              <a:rPr lang="en-US" smtClean="0"/>
              <a:t>Click to edit Master title style</a:t>
            </a:r>
            <a:endParaRPr lang="en-CA" dirty="0"/>
          </a:p>
        </p:txBody>
      </p:sp>
      <p:sp>
        <p:nvSpPr>
          <p:cNvPr id="3" name="Date Placeholder 2"/>
          <p:cNvSpPr>
            <a:spLocks noGrp="1"/>
          </p:cNvSpPr>
          <p:nvPr>
            <p:ph type="dt" sz="half" idx="10"/>
          </p:nvPr>
        </p:nvSpPr>
        <p:spPr/>
        <p:txBody>
          <a:bodyPr/>
          <a:lstStyle/>
          <a:p>
            <a:fld id="{092FE58E-90E4-440B-991E-605E150E259B}" type="datetime1">
              <a:rPr lang="en-CA" smtClean="0">
                <a:solidFill>
                  <a:prstClr val="white"/>
                </a:solidFill>
              </a:rPr>
              <a:pPr/>
              <a:t>04/04/2018</a:t>
            </a:fld>
            <a:endParaRPr lang="en-CA" dirty="0">
              <a:solidFill>
                <a:prstClr val="white"/>
              </a:solidFill>
            </a:endParaRPr>
          </a:p>
        </p:txBody>
      </p:sp>
      <p:sp>
        <p:nvSpPr>
          <p:cNvPr id="4" name="Footer Placeholder 3"/>
          <p:cNvSpPr>
            <a:spLocks noGrp="1"/>
          </p:cNvSpPr>
          <p:nvPr>
            <p:ph type="ftr" sz="quarter" idx="11"/>
          </p:nvPr>
        </p:nvSpPr>
        <p:spPr/>
        <p:txBody>
          <a:bodyPr/>
          <a:lstStyle/>
          <a:p>
            <a:r>
              <a:rPr lang="en-CA" dirty="0" smtClean="0">
                <a:solidFill>
                  <a:prstClr val="white"/>
                </a:solidFill>
              </a:rPr>
              <a:t>Presentation</a:t>
            </a:r>
            <a:endParaRPr lang="en-CA" dirty="0">
              <a:solidFill>
                <a:prstClr val="white"/>
              </a:solidFill>
            </a:endParaRPr>
          </a:p>
        </p:txBody>
      </p:sp>
      <p:sp>
        <p:nvSpPr>
          <p:cNvPr id="5" name="Slide Number Placeholder 4"/>
          <p:cNvSpPr>
            <a:spLocks noGrp="1"/>
          </p:cNvSpPr>
          <p:nvPr>
            <p:ph type="sldNum" sz="quarter" idx="12"/>
          </p:nvPr>
        </p:nvSpPr>
        <p:spPr/>
        <p:txBody>
          <a:bodyPr/>
          <a:lstStyle/>
          <a:p>
            <a:fld id="{C2BB63E6-1595-49DD-946C-2DD7DBDEF40D}" type="slidenum">
              <a:rPr lang="en-CA" smtClean="0">
                <a:solidFill>
                  <a:prstClr val="white"/>
                </a:solidFill>
              </a:rPr>
              <a:pPr/>
              <a:t>‹#›</a:t>
            </a:fld>
            <a:endParaRPr lang="en-CA" dirty="0">
              <a:solidFill>
                <a:prstClr val="white"/>
              </a:solidFill>
            </a:endParaRPr>
          </a:p>
        </p:txBody>
      </p:sp>
      <p:sp>
        <p:nvSpPr>
          <p:cNvPr id="6" name="Text Placeholder 2"/>
          <p:cNvSpPr>
            <a:spLocks noGrp="1"/>
          </p:cNvSpPr>
          <p:nvPr>
            <p:ph type="body" idx="13" hasCustomPrompt="1"/>
          </p:nvPr>
        </p:nvSpPr>
        <p:spPr>
          <a:xfrm>
            <a:off x="407127" y="3505200"/>
            <a:ext cx="1524000" cy="1600200"/>
          </a:xfrm>
          <a:prstGeom prst="rect">
            <a:avLst/>
          </a:prstGeom>
        </p:spPr>
        <p:txBody>
          <a:bodyPr lIns="0" tIns="0" rIns="0" bIns="0" numCol="1" anchor="t" anchorCtr="0">
            <a:normAutofit/>
          </a:bodyPr>
          <a:lstStyle>
            <a:lvl1pPr marL="0" indent="0">
              <a:buNone/>
              <a:defRPr sz="1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Body copy goes here</a:t>
            </a:r>
          </a:p>
        </p:txBody>
      </p:sp>
      <p:sp>
        <p:nvSpPr>
          <p:cNvPr id="7" name="Chart Placeholder 13"/>
          <p:cNvSpPr>
            <a:spLocks noGrp="1"/>
          </p:cNvSpPr>
          <p:nvPr>
            <p:ph type="chart" sz="quarter" idx="14"/>
          </p:nvPr>
        </p:nvSpPr>
        <p:spPr>
          <a:xfrm>
            <a:off x="2286000" y="2133600"/>
            <a:ext cx="6477000" cy="4191000"/>
          </a:xfrm>
          <a:prstGeom prst="rect">
            <a:avLst/>
          </a:prstGeom>
        </p:spPr>
        <p:txBody>
          <a:bodyPr/>
          <a:lstStyle>
            <a:lvl1pPr>
              <a:buNone/>
              <a:defRPr sz="1600"/>
            </a:lvl1pPr>
          </a:lstStyle>
          <a:p>
            <a:r>
              <a:rPr lang="en-US" dirty="0" smtClean="0"/>
              <a:t>Click icon to add chart</a:t>
            </a:r>
            <a:endParaRPr lang="en-CA" dirty="0"/>
          </a:p>
        </p:txBody>
      </p:sp>
      <p:sp>
        <p:nvSpPr>
          <p:cNvPr id="8" name="Text Placeholder 9"/>
          <p:cNvSpPr>
            <a:spLocks noGrp="1"/>
          </p:cNvSpPr>
          <p:nvPr>
            <p:ph type="body" sz="quarter" idx="16" hasCustomPrompt="1"/>
          </p:nvPr>
        </p:nvSpPr>
        <p:spPr>
          <a:xfrm>
            <a:off x="2286000" y="1295400"/>
            <a:ext cx="6324600" cy="304800"/>
          </a:xfrm>
          <a:prstGeom prst="rect">
            <a:avLst/>
          </a:prstGeom>
        </p:spPr>
        <p:txBody>
          <a:bodyPr/>
          <a:lstStyle>
            <a:lvl1pPr marL="0" indent="0">
              <a:buNone/>
              <a:defRPr sz="1000" baseline="0">
                <a:solidFill>
                  <a:schemeClr val="tx1"/>
                </a:solidFill>
              </a:defRPr>
            </a:lvl1pPr>
            <a:lvl2pPr>
              <a:defRPr sz="800"/>
            </a:lvl2pPr>
            <a:lvl3pPr>
              <a:defRPr sz="800"/>
            </a:lvl3pPr>
            <a:lvl4pPr>
              <a:defRPr sz="800"/>
            </a:lvl4pPr>
            <a:lvl5pPr>
              <a:defRPr sz="800"/>
            </a:lvl5pPr>
          </a:lstStyle>
          <a:p>
            <a:pPr lvl="0"/>
            <a:r>
              <a:rPr lang="en-US" dirty="0" smtClean="0"/>
              <a:t>Column Style: [Choose Column&gt; Clustered Column&gt; Chart tools&gt; Design&gt; Chart Style&gt; Style1]</a:t>
            </a:r>
            <a:endParaRPr lang="en-CA" dirty="0"/>
          </a:p>
        </p:txBody>
      </p:sp>
      <p:sp>
        <p:nvSpPr>
          <p:cNvPr id="9" name="Text Placeholder 9"/>
          <p:cNvSpPr>
            <a:spLocks noGrp="1"/>
          </p:cNvSpPr>
          <p:nvPr>
            <p:ph type="body" sz="quarter" idx="17" hasCustomPrompt="1"/>
          </p:nvPr>
        </p:nvSpPr>
        <p:spPr>
          <a:xfrm>
            <a:off x="2286000" y="1676400"/>
            <a:ext cx="6324600" cy="304800"/>
          </a:xfrm>
          <a:prstGeom prst="rect">
            <a:avLst/>
          </a:prstGeom>
        </p:spPr>
        <p:txBody>
          <a:bodyPr/>
          <a:lstStyle>
            <a:lvl1pPr marL="0" indent="0">
              <a:buNone/>
              <a:defRPr sz="1000" baseline="0">
                <a:solidFill>
                  <a:schemeClr val="tx1"/>
                </a:solidFill>
              </a:defRPr>
            </a:lvl1pPr>
            <a:lvl2pPr>
              <a:defRPr sz="800"/>
            </a:lvl2pPr>
            <a:lvl3pPr>
              <a:defRPr sz="800"/>
            </a:lvl3pPr>
            <a:lvl4pPr>
              <a:defRPr sz="800"/>
            </a:lvl4pPr>
            <a:lvl5pPr>
              <a:defRPr sz="800"/>
            </a:lvl5pPr>
          </a:lstStyle>
          <a:p>
            <a:pPr lvl="0"/>
            <a:r>
              <a:rPr lang="en-US" dirty="0" smtClean="0"/>
              <a:t>Pie Chart: [Choose donut&gt; donut&gt; Chart tools&gt; Design&gt; Chart Style&gt; Style1]</a:t>
            </a:r>
            <a:endParaRPr lang="en-CA" dirty="0"/>
          </a:p>
        </p:txBody>
      </p:sp>
    </p:spTree>
    <p:extLst>
      <p:ext uri="{BB962C8B-B14F-4D97-AF65-F5344CB8AC3E}">
        <p14:creationId xmlns:p14="http://schemas.microsoft.com/office/powerpoint/2010/main" val="402890115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6" name="Picture Placeholder 13"/>
          <p:cNvSpPr>
            <a:spLocks noGrp="1"/>
          </p:cNvSpPr>
          <p:nvPr>
            <p:ph type="pic" sz="quarter" idx="19"/>
          </p:nvPr>
        </p:nvSpPr>
        <p:spPr>
          <a:xfrm>
            <a:off x="0" y="0"/>
            <a:ext cx="9144000" cy="6629400"/>
          </a:xfrm>
          <a:prstGeom prst="rect">
            <a:avLst/>
          </a:prstGeom>
          <a:blipFill>
            <a:blip r:embed="rId2" cstate="email"/>
            <a:stretch>
              <a:fillRect/>
            </a:stretch>
          </a:blipFill>
        </p:spPr>
        <p:txBody>
          <a:bodyPr/>
          <a:lstStyle>
            <a:lvl1pPr>
              <a:defRPr sz="100"/>
            </a:lvl1pPr>
          </a:lstStyle>
          <a:p>
            <a:r>
              <a:rPr lang="en-US" dirty="0" smtClean="0"/>
              <a:t>Click icon to add picture</a:t>
            </a:r>
            <a:endParaRPr lang="en-CA" dirty="0"/>
          </a:p>
        </p:txBody>
      </p:sp>
      <p:sp>
        <p:nvSpPr>
          <p:cNvPr id="13" name="Text Placeholder 12"/>
          <p:cNvSpPr>
            <a:spLocks noGrp="1"/>
          </p:cNvSpPr>
          <p:nvPr>
            <p:ph type="body" sz="quarter" idx="21" hasCustomPrompt="1"/>
          </p:nvPr>
        </p:nvSpPr>
        <p:spPr>
          <a:xfrm>
            <a:off x="1901952" y="1447800"/>
            <a:ext cx="6172200" cy="4191000"/>
          </a:xfrm>
          <a:prstGeom prst="rect">
            <a:avLst/>
          </a:prstGeom>
          <a:solidFill>
            <a:schemeClr val="bg1"/>
          </a:solidFill>
        </p:spPr>
        <p:txBody>
          <a:bodyPr lIns="457200" tIns="457200" rIns="457200" bIns="457200"/>
          <a:lstStyle>
            <a:lvl1pPr marL="0" indent="0">
              <a:buNone/>
              <a:tabLst/>
              <a:defRPr sz="2400" b="0"/>
            </a:lvl1pPr>
            <a:lvl2pPr>
              <a:buNone/>
              <a:defRPr sz="2400" b="0"/>
            </a:lvl2pPr>
            <a:lvl3pPr>
              <a:buNone/>
              <a:defRPr sz="2400" b="0"/>
            </a:lvl3pPr>
            <a:lvl4pPr>
              <a:buNone/>
              <a:defRPr sz="2400" b="0"/>
            </a:lvl4pPr>
            <a:lvl5pPr>
              <a:buNone/>
              <a:defRPr sz="2400" b="0"/>
            </a:lvl5pPr>
          </a:lstStyle>
          <a:p>
            <a:pPr lvl="0"/>
            <a:r>
              <a:rPr lang="en-US" dirty="0" smtClean="0"/>
              <a:t>Click to add text</a:t>
            </a:r>
          </a:p>
        </p:txBody>
      </p:sp>
      <p:sp>
        <p:nvSpPr>
          <p:cNvPr id="8" name="Text Placeholder 15"/>
          <p:cNvSpPr>
            <a:spLocks noGrp="1"/>
          </p:cNvSpPr>
          <p:nvPr>
            <p:ph type="body" sz="quarter" idx="20" hasCustomPrompt="1"/>
          </p:nvPr>
        </p:nvSpPr>
        <p:spPr>
          <a:xfrm>
            <a:off x="5257800" y="3048000"/>
            <a:ext cx="2590800" cy="1676400"/>
          </a:xfrm>
          <a:prstGeom prst="rect">
            <a:avLst/>
          </a:prstGeom>
        </p:spPr>
        <p:txBody>
          <a:bodyPr/>
          <a:lstStyle>
            <a:lvl1pPr marL="3175" indent="-3175">
              <a:buNone/>
              <a:defRPr sz="800" baseline="0">
                <a:solidFill>
                  <a:schemeClr val="tx1"/>
                </a:solidFill>
              </a:defRPr>
            </a:lvl1pPr>
          </a:lstStyle>
          <a:p>
            <a:r>
              <a:rPr lang="en-US" sz="1200" dirty="0" smtClean="0"/>
              <a:t>Change</a:t>
            </a:r>
            <a:r>
              <a:rPr lang="en-US" sz="1200" baseline="0" dirty="0" smtClean="0"/>
              <a:t> the background image: right click on image &gt; </a:t>
            </a:r>
            <a:r>
              <a:rPr lang="en-US" sz="1200" b="1" baseline="0" dirty="0" smtClean="0"/>
              <a:t>Bring to Front </a:t>
            </a:r>
            <a:r>
              <a:rPr lang="en-US" sz="1200" baseline="0" dirty="0" smtClean="0"/>
              <a:t>– click on middle </a:t>
            </a:r>
            <a:r>
              <a:rPr lang="en-US" sz="1200" b="1" baseline="0" dirty="0" smtClean="0"/>
              <a:t>icon Insert Picture from File </a:t>
            </a:r>
            <a:r>
              <a:rPr lang="en-US" sz="1200" baseline="0" dirty="0" smtClean="0"/>
              <a:t>&gt; select a desire image &gt; right click on image &gt; </a:t>
            </a:r>
            <a:r>
              <a:rPr lang="en-US" sz="1200" b="1" baseline="0" dirty="0" smtClean="0"/>
              <a:t>Send to Back</a:t>
            </a:r>
            <a:r>
              <a:rPr lang="en-US" sz="1200" baseline="0" dirty="0" smtClean="0"/>
              <a:t>. </a:t>
            </a:r>
          </a:p>
          <a:p>
            <a:r>
              <a:rPr lang="en-US" sz="1200" baseline="0" dirty="0" smtClean="0"/>
              <a:t>Please </a:t>
            </a:r>
            <a:r>
              <a:rPr lang="en-US" sz="1200" b="1" baseline="0" dirty="0" smtClean="0"/>
              <a:t>do not</a:t>
            </a:r>
            <a:r>
              <a:rPr lang="en-US" sz="1200" baseline="0" dirty="0" smtClean="0"/>
              <a:t> move or change size of the Calgary logo!</a:t>
            </a:r>
            <a:endParaRPr lang="en-CA" sz="1200" dirty="0" smtClean="0"/>
          </a:p>
        </p:txBody>
      </p:sp>
      <p:sp>
        <p:nvSpPr>
          <p:cNvPr id="3" name="Date Placeholder 2"/>
          <p:cNvSpPr>
            <a:spLocks noGrp="1"/>
          </p:cNvSpPr>
          <p:nvPr>
            <p:ph type="dt" sz="half" idx="10"/>
          </p:nvPr>
        </p:nvSpPr>
        <p:spPr/>
        <p:txBody>
          <a:bodyPr/>
          <a:lstStyle/>
          <a:p>
            <a:fld id="{092FE58E-90E4-440B-991E-605E150E259B}" type="datetime1">
              <a:rPr lang="en-CA" smtClean="0">
                <a:solidFill>
                  <a:prstClr val="white"/>
                </a:solidFill>
              </a:rPr>
              <a:pPr/>
              <a:t>04/04/2018</a:t>
            </a:fld>
            <a:endParaRPr lang="en-CA" dirty="0">
              <a:solidFill>
                <a:prstClr val="white"/>
              </a:solidFill>
            </a:endParaRPr>
          </a:p>
        </p:txBody>
      </p:sp>
      <p:sp>
        <p:nvSpPr>
          <p:cNvPr id="4" name="Footer Placeholder 3"/>
          <p:cNvSpPr>
            <a:spLocks noGrp="1"/>
          </p:cNvSpPr>
          <p:nvPr>
            <p:ph type="ftr" sz="quarter" idx="11"/>
          </p:nvPr>
        </p:nvSpPr>
        <p:spPr/>
        <p:txBody>
          <a:bodyPr/>
          <a:lstStyle/>
          <a:p>
            <a:r>
              <a:rPr lang="en-CA" dirty="0" smtClean="0">
                <a:solidFill>
                  <a:prstClr val="white"/>
                </a:solidFill>
              </a:rPr>
              <a:t>Presentation</a:t>
            </a:r>
            <a:endParaRPr lang="en-CA" dirty="0">
              <a:solidFill>
                <a:prstClr val="white"/>
              </a:solidFill>
            </a:endParaRPr>
          </a:p>
        </p:txBody>
      </p:sp>
      <p:sp>
        <p:nvSpPr>
          <p:cNvPr id="5" name="Slide Number Placeholder 4"/>
          <p:cNvSpPr>
            <a:spLocks noGrp="1"/>
          </p:cNvSpPr>
          <p:nvPr>
            <p:ph type="sldNum" sz="quarter" idx="12"/>
          </p:nvPr>
        </p:nvSpPr>
        <p:spPr/>
        <p:txBody>
          <a:bodyPr/>
          <a:lstStyle/>
          <a:p>
            <a:fld id="{C2BB63E6-1595-49DD-946C-2DD7DBDEF40D}" type="slidenum">
              <a:rPr lang="en-CA" smtClean="0">
                <a:solidFill>
                  <a:prstClr val="white"/>
                </a:solidFill>
              </a:rPr>
              <a:pPr/>
              <a:t>‹#›</a:t>
            </a:fld>
            <a:endParaRPr lang="en-CA" dirty="0">
              <a:solidFill>
                <a:prstClr val="white"/>
              </a:solidFill>
            </a:endParaRPr>
          </a:p>
        </p:txBody>
      </p:sp>
      <p:sp>
        <p:nvSpPr>
          <p:cNvPr id="10" name="Text Placeholder 7"/>
          <p:cNvSpPr>
            <a:spLocks noGrp="1"/>
          </p:cNvSpPr>
          <p:nvPr>
            <p:ph type="body" sz="quarter" idx="18"/>
          </p:nvPr>
        </p:nvSpPr>
        <p:spPr>
          <a:xfrm>
            <a:off x="301752" y="-8709"/>
            <a:ext cx="1609344" cy="768096"/>
          </a:xfrm>
          <a:prstGeom prst="rect">
            <a:avLst/>
          </a:prstGeom>
          <a:blipFill>
            <a:blip r:embed="rId3" cstate="email">
              <a:extLst>
                <a:ext uri="{28A0092B-C50C-407E-A947-70E740481C1C}">
                  <a14:useLocalDpi xmlns:a14="http://schemas.microsoft.com/office/drawing/2010/main"/>
                </a:ext>
              </a:extLst>
            </a:blip>
            <a:stretch>
              <a:fillRect/>
            </a:stretch>
          </a:blipFill>
        </p:spPr>
        <p:txBody>
          <a:bodyPr vert="horz" wrap="none" lIns="0" tIns="0" rIns="0" bIns="0" anchor="t" anchorCtr="0"/>
          <a:lstStyle>
            <a:lvl1pPr marL="3175" indent="-3175">
              <a:defRPr sz="100">
                <a:solidFill>
                  <a:schemeClr val="accent1"/>
                </a:solidFill>
              </a:defRPr>
            </a:lvl1pPr>
          </a:lstStyle>
          <a:p>
            <a:pPr lvl="0"/>
            <a:r>
              <a:rPr lang="en-US" smtClean="0"/>
              <a:t>Click to edit Master text styles</a:t>
            </a:r>
          </a:p>
        </p:txBody>
      </p:sp>
    </p:spTree>
    <p:extLst>
      <p:ext uri="{BB962C8B-B14F-4D97-AF65-F5344CB8AC3E}">
        <p14:creationId xmlns:p14="http://schemas.microsoft.com/office/powerpoint/2010/main" val="324200066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wo Content 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86000" y="457200"/>
            <a:ext cx="5638800" cy="533400"/>
          </a:xfrm>
        </p:spPr>
        <p:txBody>
          <a:bodyPr/>
          <a:lstStyle/>
          <a:p>
            <a:r>
              <a:rPr lang="en-US" smtClean="0"/>
              <a:t>Click to edit Master title style</a:t>
            </a:r>
            <a:endParaRPr lang="en-CA" dirty="0"/>
          </a:p>
        </p:txBody>
      </p:sp>
      <p:sp>
        <p:nvSpPr>
          <p:cNvPr id="3" name="Date Placeholder 2"/>
          <p:cNvSpPr>
            <a:spLocks noGrp="1"/>
          </p:cNvSpPr>
          <p:nvPr>
            <p:ph type="dt" sz="half" idx="10"/>
          </p:nvPr>
        </p:nvSpPr>
        <p:spPr/>
        <p:txBody>
          <a:bodyPr/>
          <a:lstStyle/>
          <a:p>
            <a:fld id="{092FE58E-90E4-440B-991E-605E150E259B}" type="datetime1">
              <a:rPr lang="en-CA" smtClean="0">
                <a:solidFill>
                  <a:prstClr val="white"/>
                </a:solidFill>
              </a:rPr>
              <a:pPr/>
              <a:t>04/04/2018</a:t>
            </a:fld>
            <a:endParaRPr lang="en-CA" dirty="0">
              <a:solidFill>
                <a:prstClr val="white"/>
              </a:solidFill>
            </a:endParaRPr>
          </a:p>
        </p:txBody>
      </p:sp>
      <p:sp>
        <p:nvSpPr>
          <p:cNvPr id="4" name="Footer Placeholder 3"/>
          <p:cNvSpPr>
            <a:spLocks noGrp="1"/>
          </p:cNvSpPr>
          <p:nvPr>
            <p:ph type="ftr" sz="quarter" idx="11"/>
          </p:nvPr>
        </p:nvSpPr>
        <p:spPr/>
        <p:txBody>
          <a:bodyPr/>
          <a:lstStyle/>
          <a:p>
            <a:r>
              <a:rPr lang="en-CA" dirty="0" smtClean="0">
                <a:solidFill>
                  <a:prstClr val="white"/>
                </a:solidFill>
              </a:rPr>
              <a:t>Presentation</a:t>
            </a:r>
            <a:endParaRPr lang="en-CA" dirty="0">
              <a:solidFill>
                <a:prstClr val="white"/>
              </a:solidFill>
            </a:endParaRPr>
          </a:p>
        </p:txBody>
      </p:sp>
      <p:sp>
        <p:nvSpPr>
          <p:cNvPr id="5" name="Slide Number Placeholder 4"/>
          <p:cNvSpPr>
            <a:spLocks noGrp="1"/>
          </p:cNvSpPr>
          <p:nvPr>
            <p:ph type="sldNum" sz="quarter" idx="12"/>
          </p:nvPr>
        </p:nvSpPr>
        <p:spPr/>
        <p:txBody>
          <a:bodyPr/>
          <a:lstStyle/>
          <a:p>
            <a:fld id="{C2BB63E6-1595-49DD-946C-2DD7DBDEF40D}" type="slidenum">
              <a:rPr lang="en-CA" smtClean="0">
                <a:solidFill>
                  <a:prstClr val="white"/>
                </a:solidFill>
              </a:rPr>
              <a:pPr/>
              <a:t>‹#›</a:t>
            </a:fld>
            <a:endParaRPr lang="en-CA" dirty="0">
              <a:solidFill>
                <a:prstClr val="white"/>
              </a:solidFill>
            </a:endParaRPr>
          </a:p>
        </p:txBody>
      </p:sp>
      <p:sp>
        <p:nvSpPr>
          <p:cNvPr id="6" name="Text Placeholder 2"/>
          <p:cNvSpPr>
            <a:spLocks noGrp="1"/>
          </p:cNvSpPr>
          <p:nvPr>
            <p:ph type="body" idx="1" hasCustomPrompt="1"/>
          </p:nvPr>
        </p:nvSpPr>
        <p:spPr>
          <a:xfrm>
            <a:off x="410175" y="1219200"/>
            <a:ext cx="3883152" cy="381000"/>
          </a:xfrm>
          <a:prstGeom prst="rect">
            <a:avLst/>
          </a:prstGeom>
        </p:spPr>
        <p:txBody>
          <a:bodyPr lIns="0" tIns="0" rIns="0" bIns="0" anchor="t" anchorCtr="0">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Title content goes here</a:t>
            </a:r>
          </a:p>
        </p:txBody>
      </p:sp>
      <p:sp>
        <p:nvSpPr>
          <p:cNvPr id="7" name="Content Placeholder 11"/>
          <p:cNvSpPr>
            <a:spLocks noGrp="1"/>
          </p:cNvSpPr>
          <p:nvPr>
            <p:ph sz="quarter" idx="15"/>
          </p:nvPr>
        </p:nvSpPr>
        <p:spPr>
          <a:xfrm>
            <a:off x="407127" y="1905000"/>
            <a:ext cx="3886200" cy="4419600"/>
          </a:xfrm>
          <a:prstGeom prst="rect">
            <a:avLst/>
          </a:prstGeom>
        </p:spPr>
        <p:txBody>
          <a:bodyPr/>
          <a:lstStyle>
            <a:lvl1pPr>
              <a:defRPr sz="2400"/>
            </a:lvl1pPr>
            <a:lvl2pPr>
              <a:defRPr sz="2400"/>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sp>
        <p:nvSpPr>
          <p:cNvPr id="8" name="Content Placeholder 11"/>
          <p:cNvSpPr>
            <a:spLocks noGrp="1"/>
          </p:cNvSpPr>
          <p:nvPr>
            <p:ph sz="quarter" idx="16"/>
          </p:nvPr>
        </p:nvSpPr>
        <p:spPr>
          <a:xfrm>
            <a:off x="4724400" y="1905000"/>
            <a:ext cx="3886200" cy="4419600"/>
          </a:xfrm>
          <a:prstGeom prst="rect">
            <a:avLst/>
          </a:prstGeom>
        </p:spPr>
        <p:txBody>
          <a:bodyPr/>
          <a:lstStyle>
            <a:lvl1pPr>
              <a:defRPr sz="2400"/>
            </a:lvl1pPr>
            <a:lvl2pPr>
              <a:defRPr sz="2400"/>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sp>
        <p:nvSpPr>
          <p:cNvPr id="9" name="Text Placeholder 2"/>
          <p:cNvSpPr>
            <a:spLocks noGrp="1"/>
          </p:cNvSpPr>
          <p:nvPr>
            <p:ph type="body" idx="17" hasCustomPrompt="1"/>
          </p:nvPr>
        </p:nvSpPr>
        <p:spPr>
          <a:xfrm>
            <a:off x="4724400" y="1219200"/>
            <a:ext cx="3883152" cy="381000"/>
          </a:xfrm>
          <a:prstGeom prst="rect">
            <a:avLst/>
          </a:prstGeom>
        </p:spPr>
        <p:txBody>
          <a:bodyPr lIns="0" tIns="0" rIns="0" bIns="0" anchor="t" anchorCtr="0">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Title content goes here</a:t>
            </a:r>
          </a:p>
        </p:txBody>
      </p:sp>
    </p:spTree>
    <p:extLst>
      <p:ext uri="{BB962C8B-B14F-4D97-AF65-F5344CB8AC3E}">
        <p14:creationId xmlns:p14="http://schemas.microsoft.com/office/powerpoint/2010/main" val="195352653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3400" y="1249362"/>
            <a:ext cx="8153400" cy="427038"/>
          </a:xfrm>
        </p:spPr>
        <p:txBody>
          <a:bodyPr anchor="t" anchorCtr="0">
            <a:normAutofit/>
          </a:bodyPr>
          <a:lstStyle>
            <a:lvl1pPr algn="l">
              <a:defRPr sz="2400" b="1">
                <a:solidFill>
                  <a:srgbClr val="C8102E"/>
                </a:solidFill>
              </a:defRPr>
            </a:lvl1pPr>
          </a:lstStyle>
          <a:p>
            <a:r>
              <a:rPr lang="en-US" dirty="0" smtClean="0"/>
              <a:t>Leadership Strategic Plan</a:t>
            </a:r>
            <a:endParaRPr lang="en-CA" dirty="0"/>
          </a:p>
        </p:txBody>
      </p:sp>
      <p:sp>
        <p:nvSpPr>
          <p:cNvPr id="4" name="Date Placeholder 3"/>
          <p:cNvSpPr>
            <a:spLocks noGrp="1"/>
          </p:cNvSpPr>
          <p:nvPr>
            <p:ph type="dt" sz="half" idx="10"/>
          </p:nvPr>
        </p:nvSpPr>
        <p:spPr/>
        <p:txBody>
          <a:bodyPr/>
          <a:lstStyle/>
          <a:p>
            <a:fld id="{53684CAF-4B29-4004-884E-0A838335FB2E}" type="datetime1">
              <a:rPr lang="en-CA" smtClean="0">
                <a:solidFill>
                  <a:prstClr val="white"/>
                </a:solidFill>
              </a:rPr>
              <a:pPr/>
              <a:t>04/04/2018</a:t>
            </a:fld>
            <a:endParaRPr lang="en-CA" dirty="0">
              <a:solidFill>
                <a:prstClr val="white"/>
              </a:solidFill>
            </a:endParaRPr>
          </a:p>
        </p:txBody>
      </p:sp>
      <p:sp>
        <p:nvSpPr>
          <p:cNvPr id="5" name="Footer Placeholder 4"/>
          <p:cNvSpPr>
            <a:spLocks noGrp="1"/>
          </p:cNvSpPr>
          <p:nvPr>
            <p:ph type="ftr" sz="quarter" idx="11"/>
          </p:nvPr>
        </p:nvSpPr>
        <p:spPr/>
        <p:txBody>
          <a:bodyPr/>
          <a:lstStyle/>
          <a:p>
            <a:r>
              <a:rPr lang="en-CA" dirty="0" smtClean="0">
                <a:solidFill>
                  <a:prstClr val="white"/>
                </a:solidFill>
              </a:rPr>
              <a:t>Presentation</a:t>
            </a:r>
            <a:endParaRPr lang="en-CA" dirty="0">
              <a:solidFill>
                <a:prstClr val="white"/>
              </a:solidFill>
            </a:endParaRPr>
          </a:p>
        </p:txBody>
      </p:sp>
      <p:sp>
        <p:nvSpPr>
          <p:cNvPr id="6" name="Slide Number Placeholder 5"/>
          <p:cNvSpPr>
            <a:spLocks noGrp="1"/>
          </p:cNvSpPr>
          <p:nvPr>
            <p:ph type="sldNum" sz="quarter" idx="12"/>
          </p:nvPr>
        </p:nvSpPr>
        <p:spPr/>
        <p:txBody>
          <a:bodyPr/>
          <a:lstStyle/>
          <a:p>
            <a:fld id="{C2BB63E6-1595-49DD-946C-2DD7DBDEF40D}" type="slidenum">
              <a:rPr lang="en-CA" smtClean="0">
                <a:solidFill>
                  <a:prstClr val="white"/>
                </a:solidFill>
              </a:rPr>
              <a:pPr/>
              <a:t>‹#›</a:t>
            </a:fld>
            <a:endParaRPr lang="en-CA" dirty="0">
              <a:solidFill>
                <a:prstClr val="white"/>
              </a:solidFill>
            </a:endParaRPr>
          </a:p>
        </p:txBody>
      </p:sp>
      <p:sp>
        <p:nvSpPr>
          <p:cNvPr id="10" name="Text Placeholder 9"/>
          <p:cNvSpPr>
            <a:spLocks noGrp="1"/>
          </p:cNvSpPr>
          <p:nvPr>
            <p:ph type="body" sz="quarter" idx="13" hasCustomPrompt="1"/>
          </p:nvPr>
        </p:nvSpPr>
        <p:spPr>
          <a:xfrm>
            <a:off x="1524000" y="1828800"/>
            <a:ext cx="7086600" cy="4191000"/>
          </a:xfrm>
          <a:prstGeom prst="rect">
            <a:avLst/>
          </a:prstGeom>
        </p:spPr>
        <p:txBody>
          <a:bodyPr lIns="0" tIns="0" rIns="0" bIns="0">
            <a:noAutofit/>
          </a:bodyPr>
          <a:lstStyle>
            <a:lvl1pPr marL="514350" indent="-514350">
              <a:lnSpc>
                <a:spcPct val="160000"/>
              </a:lnSpc>
              <a:buFont typeface="+mj-lt"/>
              <a:buAutoNum type="romanUcPeriod"/>
              <a:defRPr sz="2400"/>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dirty="0" smtClean="0"/>
              <a:t>Bullet copy goes here</a:t>
            </a:r>
          </a:p>
          <a:p>
            <a:pPr lvl="0"/>
            <a:r>
              <a:rPr lang="en-US" dirty="0" smtClean="0"/>
              <a:t>Bullet copy goes here</a:t>
            </a:r>
          </a:p>
          <a:p>
            <a:pPr lvl="0"/>
            <a:r>
              <a:rPr lang="en-US" dirty="0" smtClean="0"/>
              <a:t>Bullet copy goes here</a:t>
            </a:r>
          </a:p>
          <a:p>
            <a:pPr lvl="0"/>
            <a:r>
              <a:rPr lang="en-US" dirty="0" smtClean="0"/>
              <a:t>Bullet copy goes here</a:t>
            </a:r>
          </a:p>
          <a:p>
            <a:pPr lvl="0"/>
            <a:r>
              <a:rPr lang="en-US" dirty="0" smtClean="0"/>
              <a:t>Bullet copy goes here</a:t>
            </a:r>
            <a:endParaRPr lang="en-CA" dirty="0"/>
          </a:p>
        </p:txBody>
      </p:sp>
      <p:sp>
        <p:nvSpPr>
          <p:cNvPr id="12" name="Rectangle 11"/>
          <p:cNvSpPr/>
          <p:nvPr userDrawn="1"/>
        </p:nvSpPr>
        <p:spPr>
          <a:xfrm>
            <a:off x="304800" y="0"/>
            <a:ext cx="1609344" cy="804672"/>
          </a:xfrm>
          <a:prstGeom prst="rect">
            <a:avLst/>
          </a:prstGeom>
          <a:blipFill>
            <a:blip r:embed="rId2" cstate="emai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prstClr val="white"/>
              </a:solidFill>
            </a:endParaRPr>
          </a:p>
        </p:txBody>
      </p:sp>
    </p:spTree>
    <p:extLst>
      <p:ext uri="{BB962C8B-B14F-4D97-AF65-F5344CB8AC3E}">
        <p14:creationId xmlns:p14="http://schemas.microsoft.com/office/powerpoint/2010/main" val="389989169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Custom Layou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3400" y="1143000"/>
            <a:ext cx="8229600" cy="533400"/>
          </a:xfrm>
        </p:spPr>
        <p:txBody>
          <a:bodyPr/>
          <a:lstStyle>
            <a:lvl1pPr>
              <a:defRPr/>
            </a:lvl1pPr>
          </a:lstStyle>
          <a:p>
            <a:r>
              <a:rPr lang="en-US" dirty="0" smtClean="0"/>
              <a:t>Agenda</a:t>
            </a:r>
            <a:endParaRPr lang="en-CA" dirty="0"/>
          </a:p>
        </p:txBody>
      </p:sp>
      <p:sp>
        <p:nvSpPr>
          <p:cNvPr id="3" name="Date Placeholder 2"/>
          <p:cNvSpPr>
            <a:spLocks noGrp="1"/>
          </p:cNvSpPr>
          <p:nvPr>
            <p:ph type="dt" sz="half" idx="10"/>
          </p:nvPr>
        </p:nvSpPr>
        <p:spPr/>
        <p:txBody>
          <a:bodyPr/>
          <a:lstStyle/>
          <a:p>
            <a:fld id="{1D1CD640-5C51-48CE-9848-C3560AA12556}" type="datetime1">
              <a:rPr lang="en-CA" smtClean="0">
                <a:solidFill>
                  <a:prstClr val="white"/>
                </a:solidFill>
              </a:rPr>
              <a:pPr/>
              <a:t>04/04/2018</a:t>
            </a:fld>
            <a:endParaRPr lang="en-CA" dirty="0">
              <a:solidFill>
                <a:prstClr val="white"/>
              </a:solidFill>
            </a:endParaRPr>
          </a:p>
        </p:txBody>
      </p:sp>
      <p:sp>
        <p:nvSpPr>
          <p:cNvPr id="4" name="Footer Placeholder 3"/>
          <p:cNvSpPr>
            <a:spLocks noGrp="1"/>
          </p:cNvSpPr>
          <p:nvPr>
            <p:ph type="ftr" sz="quarter" idx="11"/>
          </p:nvPr>
        </p:nvSpPr>
        <p:spPr/>
        <p:txBody>
          <a:bodyPr/>
          <a:lstStyle/>
          <a:p>
            <a:r>
              <a:rPr lang="en-CA" dirty="0" smtClean="0">
                <a:solidFill>
                  <a:prstClr val="white"/>
                </a:solidFill>
              </a:rPr>
              <a:t>Presentation</a:t>
            </a:r>
            <a:endParaRPr lang="en-CA" dirty="0">
              <a:solidFill>
                <a:prstClr val="white"/>
              </a:solidFill>
            </a:endParaRPr>
          </a:p>
        </p:txBody>
      </p:sp>
      <p:sp>
        <p:nvSpPr>
          <p:cNvPr id="5" name="Slide Number Placeholder 4"/>
          <p:cNvSpPr>
            <a:spLocks noGrp="1"/>
          </p:cNvSpPr>
          <p:nvPr>
            <p:ph type="sldNum" sz="quarter" idx="12"/>
          </p:nvPr>
        </p:nvSpPr>
        <p:spPr/>
        <p:txBody>
          <a:bodyPr/>
          <a:lstStyle/>
          <a:p>
            <a:fld id="{C2BB63E6-1595-49DD-946C-2DD7DBDEF40D}" type="slidenum">
              <a:rPr lang="en-CA" smtClean="0">
                <a:solidFill>
                  <a:prstClr val="white"/>
                </a:solidFill>
              </a:rPr>
              <a:pPr/>
              <a:t>‹#›</a:t>
            </a:fld>
            <a:endParaRPr lang="en-CA" dirty="0">
              <a:solidFill>
                <a:prstClr val="white"/>
              </a:solidFill>
            </a:endParaRPr>
          </a:p>
        </p:txBody>
      </p:sp>
      <p:sp>
        <p:nvSpPr>
          <p:cNvPr id="8" name="Rectangle 7"/>
          <p:cNvSpPr/>
          <p:nvPr userDrawn="1"/>
        </p:nvSpPr>
        <p:spPr>
          <a:xfrm>
            <a:off x="304800" y="0"/>
            <a:ext cx="1609344" cy="804672"/>
          </a:xfrm>
          <a:prstGeom prst="rect">
            <a:avLst/>
          </a:prstGeom>
          <a:blipFill>
            <a:blip r:embed="rId2" cstate="emai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prstClr val="white"/>
              </a:solidFill>
            </a:endParaRPr>
          </a:p>
        </p:txBody>
      </p:sp>
      <p:sp>
        <p:nvSpPr>
          <p:cNvPr id="7" name="Text Placeholder 9"/>
          <p:cNvSpPr>
            <a:spLocks noGrp="1"/>
          </p:cNvSpPr>
          <p:nvPr>
            <p:ph type="body" sz="quarter" idx="13" hasCustomPrompt="1"/>
          </p:nvPr>
        </p:nvSpPr>
        <p:spPr>
          <a:xfrm>
            <a:off x="1447800" y="1524000"/>
            <a:ext cx="7086600" cy="4800600"/>
          </a:xfrm>
          <a:prstGeom prst="rect">
            <a:avLst/>
          </a:prstGeom>
        </p:spPr>
        <p:txBody>
          <a:bodyPr lIns="0" tIns="0" rIns="0" bIns="0">
            <a:noAutofit/>
          </a:bodyPr>
          <a:lstStyle>
            <a:lvl1pPr marL="514350" indent="-514350">
              <a:lnSpc>
                <a:spcPct val="160000"/>
              </a:lnSpc>
              <a:buFont typeface="+mj-lt"/>
              <a:buAutoNum type="arabicPeriod"/>
              <a:defRPr sz="1800">
                <a:latin typeface="+mn-lt"/>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dirty="0" smtClean="0"/>
              <a:t>Bullet copy goes here</a:t>
            </a:r>
          </a:p>
          <a:p>
            <a:pPr lvl="0"/>
            <a:r>
              <a:rPr lang="en-US" dirty="0" smtClean="0"/>
              <a:t>Bullet copy goes here</a:t>
            </a:r>
          </a:p>
          <a:p>
            <a:pPr lvl="0"/>
            <a:r>
              <a:rPr lang="en-US" dirty="0" smtClean="0"/>
              <a:t>Bullet copy goes here</a:t>
            </a:r>
          </a:p>
          <a:p>
            <a:pPr lvl="0"/>
            <a:r>
              <a:rPr lang="en-US" dirty="0" smtClean="0"/>
              <a:t>Bullet copy goes here</a:t>
            </a:r>
          </a:p>
          <a:p>
            <a:pPr lvl="0"/>
            <a:r>
              <a:rPr lang="en-US" dirty="0" smtClean="0"/>
              <a:t>Bullet copy goes here</a:t>
            </a:r>
            <a:endParaRPr lang="en-CA" dirty="0"/>
          </a:p>
        </p:txBody>
      </p:sp>
    </p:spTree>
    <p:extLst>
      <p:ext uri="{BB962C8B-B14F-4D97-AF65-F5344CB8AC3E}">
        <p14:creationId xmlns:p14="http://schemas.microsoft.com/office/powerpoint/2010/main" val="373645971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_Section Header">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09600" y="4953001"/>
            <a:ext cx="8001000" cy="1371600"/>
          </a:xfrm>
          <a:prstGeom prst="rect">
            <a:avLst/>
          </a:prstGeom>
        </p:spPr>
        <p:txBody>
          <a:bodyPr lIns="0" tIns="0" rIns="0" bIns="0" numCol="2" anchor="t" anchorCtr="0">
            <a:normAutofit/>
          </a:bodyPr>
          <a:lstStyle>
            <a:lvl1pPr marL="228600" indent="-228600">
              <a:buSzPct val="200000"/>
              <a:buFont typeface="+mj-lt"/>
              <a:buAutoNum type="arabicPeriod"/>
              <a:defRPr sz="1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 Body copy goes here</a:t>
            </a:r>
          </a:p>
        </p:txBody>
      </p:sp>
      <p:sp>
        <p:nvSpPr>
          <p:cNvPr id="6" name="Slide Number Placeholder 5"/>
          <p:cNvSpPr>
            <a:spLocks noGrp="1"/>
          </p:cNvSpPr>
          <p:nvPr>
            <p:ph type="sldNum" sz="quarter" idx="12"/>
          </p:nvPr>
        </p:nvSpPr>
        <p:spPr/>
        <p:txBody>
          <a:bodyPr/>
          <a:lstStyle/>
          <a:p>
            <a:fld id="{C2BB63E6-1595-49DD-946C-2DD7DBDEF40D}" type="slidenum">
              <a:rPr lang="en-CA" smtClean="0">
                <a:solidFill>
                  <a:prstClr val="white"/>
                </a:solidFill>
              </a:rPr>
              <a:pPr/>
              <a:t>‹#›</a:t>
            </a:fld>
            <a:endParaRPr lang="en-CA" dirty="0">
              <a:solidFill>
                <a:prstClr val="white"/>
              </a:solidFill>
            </a:endParaRPr>
          </a:p>
        </p:txBody>
      </p:sp>
      <p:sp>
        <p:nvSpPr>
          <p:cNvPr id="11" name="Title 1"/>
          <p:cNvSpPr>
            <a:spLocks noGrp="1"/>
          </p:cNvSpPr>
          <p:nvPr>
            <p:ph type="title" hasCustomPrompt="1"/>
          </p:nvPr>
        </p:nvSpPr>
        <p:spPr>
          <a:xfrm>
            <a:off x="351213" y="1158932"/>
            <a:ext cx="8001000" cy="533400"/>
          </a:xfrm>
        </p:spPr>
        <p:txBody>
          <a:bodyPr lIns="0" tIns="0" rIns="0" bIns="0" anchor="t" anchorCtr="0">
            <a:normAutofit/>
          </a:bodyPr>
          <a:lstStyle>
            <a:lvl1pPr algn="l">
              <a:defRPr sz="2400" b="1"/>
            </a:lvl1pPr>
          </a:lstStyle>
          <a:p>
            <a:r>
              <a:rPr lang="en-US" dirty="0" smtClean="0"/>
              <a:t>Title goes here</a:t>
            </a:r>
            <a:endParaRPr lang="en-CA" dirty="0"/>
          </a:p>
        </p:txBody>
      </p:sp>
      <p:sp>
        <p:nvSpPr>
          <p:cNvPr id="14" name="Date Placeholder 3"/>
          <p:cNvSpPr>
            <a:spLocks noGrp="1"/>
          </p:cNvSpPr>
          <p:nvPr>
            <p:ph type="dt" sz="half" idx="2"/>
          </p:nvPr>
        </p:nvSpPr>
        <p:spPr>
          <a:xfrm>
            <a:off x="228600" y="6553200"/>
            <a:ext cx="1685544" cy="365125"/>
          </a:xfrm>
          <a:prstGeom prst="rect">
            <a:avLst/>
          </a:prstGeom>
        </p:spPr>
        <p:txBody>
          <a:bodyPr vert="horz" lIns="91440" tIns="45720" rIns="91440" bIns="45720" rtlCol="0" anchor="ctr"/>
          <a:lstStyle>
            <a:lvl1pPr algn="l">
              <a:defRPr sz="1200">
                <a:solidFill>
                  <a:schemeClr val="bg1"/>
                </a:solidFill>
              </a:defRPr>
            </a:lvl1pPr>
          </a:lstStyle>
          <a:p>
            <a:r>
              <a:rPr lang="en-US" dirty="0" smtClean="0">
                <a:solidFill>
                  <a:prstClr val="white"/>
                </a:solidFill>
              </a:rPr>
              <a:t>November 2015</a:t>
            </a:r>
            <a:endParaRPr lang="en-CA" dirty="0">
              <a:solidFill>
                <a:prstClr val="white"/>
              </a:solidFill>
            </a:endParaRPr>
          </a:p>
        </p:txBody>
      </p:sp>
      <p:sp>
        <p:nvSpPr>
          <p:cNvPr id="15" name="Footer Placeholder 4"/>
          <p:cNvSpPr>
            <a:spLocks noGrp="1"/>
          </p:cNvSpPr>
          <p:nvPr>
            <p:ph type="ftr" sz="quarter" idx="3"/>
          </p:nvPr>
        </p:nvSpPr>
        <p:spPr>
          <a:xfrm>
            <a:off x="2209800" y="6569075"/>
            <a:ext cx="4495800" cy="365125"/>
          </a:xfrm>
          <a:prstGeom prst="rect">
            <a:avLst/>
          </a:prstGeom>
        </p:spPr>
        <p:txBody>
          <a:bodyPr vert="horz" lIns="91440" tIns="45720" rIns="91440" bIns="45720" rtlCol="0" anchor="ctr"/>
          <a:lstStyle>
            <a:lvl1pPr algn="ctr">
              <a:defRPr sz="1200">
                <a:solidFill>
                  <a:schemeClr val="bg1"/>
                </a:solidFill>
              </a:defRPr>
            </a:lvl1pPr>
          </a:lstStyle>
          <a:p>
            <a:r>
              <a:rPr lang="en-CA" dirty="0" smtClean="0">
                <a:solidFill>
                  <a:prstClr val="white"/>
                </a:solidFill>
              </a:rPr>
              <a:t>Ten Future Mobility Trends</a:t>
            </a:r>
            <a:endParaRPr lang="en-CA" dirty="0">
              <a:solidFill>
                <a:prstClr val="white"/>
              </a:solidFill>
            </a:endParaRPr>
          </a:p>
        </p:txBody>
      </p:sp>
    </p:spTree>
    <p:extLst>
      <p:ext uri="{BB962C8B-B14F-4D97-AF65-F5344CB8AC3E}">
        <p14:creationId xmlns:p14="http://schemas.microsoft.com/office/powerpoint/2010/main" val="216023767"/>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11" name="Picture Placeholder 13"/>
          <p:cNvSpPr>
            <a:spLocks noGrp="1"/>
          </p:cNvSpPr>
          <p:nvPr>
            <p:ph type="pic" sz="quarter" idx="16"/>
          </p:nvPr>
        </p:nvSpPr>
        <p:spPr>
          <a:xfrm>
            <a:off x="0" y="0"/>
            <a:ext cx="9144000" cy="6629400"/>
          </a:xfrm>
          <a:prstGeom prst="rect">
            <a:avLst/>
          </a:prstGeom>
          <a:blipFill>
            <a:blip r:embed="rId2" cstate="print"/>
            <a:stretch>
              <a:fillRect/>
            </a:stretch>
          </a:blipFill>
        </p:spPr>
        <p:txBody>
          <a:bodyPr/>
          <a:lstStyle>
            <a:lvl1pPr>
              <a:defRPr sz="800">
                <a:solidFill>
                  <a:schemeClr val="bg1"/>
                </a:solidFill>
              </a:defRPr>
            </a:lvl1pPr>
          </a:lstStyle>
          <a:p>
            <a:r>
              <a:rPr lang="en-US" dirty="0" smtClean="0"/>
              <a:t>Click icon to add picture</a:t>
            </a:r>
            <a:endParaRPr lang="en-CA" dirty="0"/>
          </a:p>
        </p:txBody>
      </p:sp>
      <p:sp>
        <p:nvSpPr>
          <p:cNvPr id="9" name="Rectangle 8"/>
          <p:cNvSpPr/>
          <p:nvPr userDrawn="1"/>
        </p:nvSpPr>
        <p:spPr>
          <a:xfrm>
            <a:off x="0" y="6629400"/>
            <a:ext cx="9144000" cy="228600"/>
          </a:xfrm>
          <a:prstGeom prst="rect">
            <a:avLst/>
          </a:prstGeom>
          <a:solidFill>
            <a:srgbClr val="5B6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prstClr val="white"/>
              </a:solidFill>
            </a:endParaRPr>
          </a:p>
        </p:txBody>
      </p:sp>
      <p:sp>
        <p:nvSpPr>
          <p:cNvPr id="4" name="Date Placeholder 3"/>
          <p:cNvSpPr>
            <a:spLocks noGrp="1"/>
          </p:cNvSpPr>
          <p:nvPr>
            <p:ph type="dt" sz="half" idx="10"/>
          </p:nvPr>
        </p:nvSpPr>
        <p:spPr/>
        <p:txBody>
          <a:bodyPr/>
          <a:lstStyle/>
          <a:p>
            <a:fld id="{56D938C9-1044-4B27-80C6-A399DD8A3387}" type="datetime1">
              <a:rPr lang="en-CA" smtClean="0">
                <a:solidFill>
                  <a:prstClr val="white"/>
                </a:solidFill>
              </a:rPr>
              <a:pPr/>
              <a:t>04/04/2018</a:t>
            </a:fld>
            <a:endParaRPr lang="en-CA" dirty="0">
              <a:solidFill>
                <a:prstClr val="white"/>
              </a:solidFill>
            </a:endParaRPr>
          </a:p>
        </p:txBody>
      </p:sp>
      <p:sp>
        <p:nvSpPr>
          <p:cNvPr id="5" name="Footer Placeholder 4"/>
          <p:cNvSpPr>
            <a:spLocks noGrp="1"/>
          </p:cNvSpPr>
          <p:nvPr>
            <p:ph type="ftr" sz="quarter" idx="11"/>
          </p:nvPr>
        </p:nvSpPr>
        <p:spPr/>
        <p:txBody>
          <a:bodyPr/>
          <a:lstStyle/>
          <a:p>
            <a:r>
              <a:rPr lang="en-CA" dirty="0" smtClean="0">
                <a:solidFill>
                  <a:prstClr val="white"/>
                </a:solidFill>
              </a:rPr>
              <a:t>Presentation</a:t>
            </a:r>
            <a:endParaRPr lang="en-CA" dirty="0">
              <a:solidFill>
                <a:prstClr val="white"/>
              </a:solidFill>
            </a:endParaRPr>
          </a:p>
        </p:txBody>
      </p:sp>
      <p:sp>
        <p:nvSpPr>
          <p:cNvPr id="6" name="Slide Number Placeholder 5"/>
          <p:cNvSpPr>
            <a:spLocks noGrp="1"/>
          </p:cNvSpPr>
          <p:nvPr>
            <p:ph type="sldNum" sz="quarter" idx="12"/>
          </p:nvPr>
        </p:nvSpPr>
        <p:spPr/>
        <p:txBody>
          <a:bodyPr/>
          <a:lstStyle/>
          <a:p>
            <a:fld id="{C2BB63E6-1595-49DD-946C-2DD7DBDEF40D}" type="slidenum">
              <a:rPr lang="en-CA" smtClean="0">
                <a:solidFill>
                  <a:prstClr val="white"/>
                </a:solidFill>
              </a:rPr>
              <a:pPr/>
              <a:t>‹#›</a:t>
            </a:fld>
            <a:endParaRPr lang="en-CA" dirty="0">
              <a:solidFill>
                <a:prstClr val="white"/>
              </a:solidFill>
            </a:endParaRPr>
          </a:p>
        </p:txBody>
      </p:sp>
      <p:sp>
        <p:nvSpPr>
          <p:cNvPr id="13" name="Text Placeholder 12"/>
          <p:cNvSpPr>
            <a:spLocks noGrp="1"/>
          </p:cNvSpPr>
          <p:nvPr>
            <p:ph type="body" sz="quarter" idx="18"/>
          </p:nvPr>
        </p:nvSpPr>
        <p:spPr>
          <a:xfrm>
            <a:off x="301752" y="0"/>
            <a:ext cx="1609344" cy="804672"/>
          </a:xfrm>
          <a:prstGeom prst="rect">
            <a:avLst/>
          </a:prstGeom>
          <a:blipFill>
            <a:blip r:embed="rId3" cstate="email">
              <a:extLst>
                <a:ext uri="{28A0092B-C50C-407E-A947-70E740481C1C}">
                  <a14:useLocalDpi xmlns:a14="http://schemas.microsoft.com/office/drawing/2010/main"/>
                </a:ext>
              </a:extLst>
            </a:blip>
            <a:stretch>
              <a:fillRect/>
            </a:stretch>
          </a:blipFill>
        </p:spPr>
        <p:txBody>
          <a:bodyPr/>
          <a:lstStyle>
            <a:lvl1pPr>
              <a:buNone/>
              <a:defRPr sz="400">
                <a:solidFill>
                  <a:schemeClr val="accent1"/>
                </a:solidFill>
              </a:defRPr>
            </a:lvl1pPr>
          </a:lstStyle>
          <a:p>
            <a:pPr lvl="0"/>
            <a:r>
              <a:rPr lang="en-US" smtClean="0"/>
              <a:t>Click to edit Master text styles</a:t>
            </a:r>
          </a:p>
        </p:txBody>
      </p:sp>
      <p:sp>
        <p:nvSpPr>
          <p:cNvPr id="12" name="Text Placeholder 12"/>
          <p:cNvSpPr>
            <a:spLocks noGrp="1"/>
          </p:cNvSpPr>
          <p:nvPr>
            <p:ph type="body" sz="quarter" idx="19"/>
          </p:nvPr>
        </p:nvSpPr>
        <p:spPr>
          <a:xfrm>
            <a:off x="0" y="2435352"/>
            <a:ext cx="9144000" cy="1984248"/>
          </a:xfrm>
          <a:prstGeom prst="rect">
            <a:avLst/>
          </a:prstGeom>
          <a:solidFill>
            <a:schemeClr val="accent1"/>
          </a:solidFill>
        </p:spPr>
        <p:txBody>
          <a:bodyPr/>
          <a:lstStyle>
            <a:lvl1pPr>
              <a:buNone/>
              <a:defRPr sz="400">
                <a:solidFill>
                  <a:schemeClr val="accent1"/>
                </a:solidFill>
              </a:defRPr>
            </a:lvl1pPr>
          </a:lstStyle>
          <a:p>
            <a:pPr lvl="0"/>
            <a:r>
              <a:rPr lang="en-US" smtClean="0"/>
              <a:t>Click to edit Master text styles</a:t>
            </a:r>
          </a:p>
        </p:txBody>
      </p:sp>
      <p:sp>
        <p:nvSpPr>
          <p:cNvPr id="2" name="Title 1"/>
          <p:cNvSpPr>
            <a:spLocks noGrp="1"/>
          </p:cNvSpPr>
          <p:nvPr>
            <p:ph type="ctrTitle" hasCustomPrompt="1"/>
          </p:nvPr>
        </p:nvSpPr>
        <p:spPr>
          <a:xfrm>
            <a:off x="685800" y="2743200"/>
            <a:ext cx="3886200" cy="1143000"/>
          </a:xfrm>
        </p:spPr>
        <p:txBody>
          <a:bodyPr lIns="0" tIns="0" rIns="0" bIns="0" anchor="t" anchorCtr="0">
            <a:normAutofit/>
          </a:bodyPr>
          <a:lstStyle>
            <a:lvl1pPr algn="l">
              <a:defRPr sz="2400" b="1">
                <a:solidFill>
                  <a:schemeClr val="bg1"/>
                </a:solidFill>
              </a:defRPr>
            </a:lvl1pPr>
          </a:lstStyle>
          <a:p>
            <a:r>
              <a:rPr lang="en-US" dirty="0" smtClean="0"/>
              <a:t>Welcome</a:t>
            </a:r>
            <a:endParaRPr lang="en-CA" dirty="0"/>
          </a:p>
        </p:txBody>
      </p:sp>
      <p:sp>
        <p:nvSpPr>
          <p:cNvPr id="3" name="Subtitle 2"/>
          <p:cNvSpPr>
            <a:spLocks noGrp="1"/>
          </p:cNvSpPr>
          <p:nvPr>
            <p:ph type="subTitle" idx="1"/>
          </p:nvPr>
        </p:nvSpPr>
        <p:spPr>
          <a:xfrm>
            <a:off x="4648200" y="2819400"/>
            <a:ext cx="4267200" cy="1371600"/>
          </a:xfrm>
          <a:prstGeom prst="rect">
            <a:avLst/>
          </a:prstGeom>
        </p:spPr>
        <p:txBody>
          <a:bodyPr lIns="0" tIns="0" rIns="0" bIns="0">
            <a:normAutofit/>
          </a:bodyPr>
          <a:lstStyle>
            <a:lvl1pPr marL="0" indent="0" algn="l">
              <a:buNone/>
              <a:defRPr sz="1800">
                <a:solidFill>
                  <a:schemeClr val="bg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dirty="0"/>
          </a:p>
        </p:txBody>
      </p:sp>
    </p:spTree>
    <p:extLst>
      <p:ext uri="{BB962C8B-B14F-4D97-AF65-F5344CB8AC3E}">
        <p14:creationId xmlns:p14="http://schemas.microsoft.com/office/powerpoint/2010/main" val="32366191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bg>
      <p:bgPr>
        <a:solidFill>
          <a:schemeClr val="bg1"/>
        </a:solidFill>
        <a:effectLst/>
      </p:bgPr>
    </p:bg>
    <p:spTree>
      <p:nvGrpSpPr>
        <p:cNvPr id="1" name=""/>
        <p:cNvGrpSpPr/>
        <p:nvPr/>
      </p:nvGrpSpPr>
      <p:grpSpPr>
        <a:xfrm>
          <a:off x="0" y="0"/>
          <a:ext cx="0" cy="0"/>
          <a:chOff x="0" y="0"/>
          <a:chExt cx="0" cy="0"/>
        </a:xfrm>
      </p:grpSpPr>
      <p:sp>
        <p:nvSpPr>
          <p:cNvPr id="13" name="Picture Placeholder 13"/>
          <p:cNvSpPr>
            <a:spLocks noGrp="1"/>
          </p:cNvSpPr>
          <p:nvPr>
            <p:ph type="pic" sz="quarter" idx="16"/>
          </p:nvPr>
        </p:nvSpPr>
        <p:spPr>
          <a:xfrm>
            <a:off x="0" y="0"/>
            <a:ext cx="9144000" cy="6629400"/>
          </a:xfrm>
          <a:prstGeom prst="rect">
            <a:avLst/>
          </a:prstGeom>
          <a:blipFill>
            <a:blip r:embed="rId2" cstate="print"/>
            <a:stretch>
              <a:fillRect/>
            </a:stretch>
          </a:blipFill>
        </p:spPr>
        <p:txBody>
          <a:bodyPr/>
          <a:lstStyle>
            <a:lvl1pPr>
              <a:defRPr sz="800">
                <a:solidFill>
                  <a:schemeClr val="bg1"/>
                </a:solidFill>
              </a:defRPr>
            </a:lvl1pPr>
          </a:lstStyle>
          <a:p>
            <a:r>
              <a:rPr lang="en-US" smtClean="0"/>
              <a:t>Click icon to add picture</a:t>
            </a:r>
            <a:endParaRPr lang="en-CA" dirty="0"/>
          </a:p>
        </p:txBody>
      </p:sp>
      <p:sp>
        <p:nvSpPr>
          <p:cNvPr id="15" name="Text Placeholder 12"/>
          <p:cNvSpPr>
            <a:spLocks noGrp="1"/>
          </p:cNvSpPr>
          <p:nvPr>
            <p:ph type="body" sz="quarter" idx="19"/>
          </p:nvPr>
        </p:nvSpPr>
        <p:spPr>
          <a:xfrm>
            <a:off x="0" y="2438400"/>
            <a:ext cx="9144000" cy="2359152"/>
          </a:xfrm>
          <a:prstGeom prst="rect">
            <a:avLst/>
          </a:prstGeom>
          <a:solidFill>
            <a:schemeClr val="bg1"/>
          </a:solidFill>
        </p:spPr>
        <p:txBody>
          <a:bodyPr/>
          <a:lstStyle>
            <a:lvl1pPr>
              <a:buNone/>
              <a:defRPr sz="400">
                <a:solidFill>
                  <a:schemeClr val="bg1"/>
                </a:solidFill>
              </a:defRPr>
            </a:lvl1pPr>
          </a:lstStyle>
          <a:p>
            <a:pPr lvl="0"/>
            <a:r>
              <a:rPr lang="en-US" smtClean="0"/>
              <a:t>Click to edit Master text styles</a:t>
            </a:r>
          </a:p>
        </p:txBody>
      </p:sp>
      <p:sp>
        <p:nvSpPr>
          <p:cNvPr id="11" name="Rectangle 10"/>
          <p:cNvSpPr/>
          <p:nvPr userDrawn="1"/>
        </p:nvSpPr>
        <p:spPr>
          <a:xfrm>
            <a:off x="0" y="6629400"/>
            <a:ext cx="9144000" cy="228600"/>
          </a:xfrm>
          <a:prstGeom prst="rect">
            <a:avLst/>
          </a:prstGeom>
          <a:solidFill>
            <a:srgbClr val="5B6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Date Placeholder 4"/>
          <p:cNvSpPr>
            <a:spLocks noGrp="1"/>
          </p:cNvSpPr>
          <p:nvPr>
            <p:ph type="dt" sz="half" idx="10"/>
          </p:nvPr>
        </p:nvSpPr>
        <p:spPr/>
        <p:txBody>
          <a:bodyPr/>
          <a:lstStyle/>
          <a:p>
            <a:fld id="{67A2A0AD-A5E2-41DE-B703-652CFE5925D5}" type="datetime1">
              <a:rPr lang="en-CA" smtClean="0"/>
              <a:pPr/>
              <a:t>04/04/2018</a:t>
            </a:fld>
            <a:endParaRPr lang="en-CA"/>
          </a:p>
        </p:txBody>
      </p:sp>
      <p:sp>
        <p:nvSpPr>
          <p:cNvPr id="6" name="Footer Placeholder 5"/>
          <p:cNvSpPr>
            <a:spLocks noGrp="1"/>
          </p:cNvSpPr>
          <p:nvPr>
            <p:ph type="ftr" sz="quarter" idx="11"/>
          </p:nvPr>
        </p:nvSpPr>
        <p:spPr/>
        <p:txBody>
          <a:bodyPr/>
          <a:lstStyle/>
          <a:p>
            <a:r>
              <a:rPr lang="en-CA" smtClean="0"/>
              <a:t>Presentation</a:t>
            </a:r>
            <a:endParaRPr lang="en-CA"/>
          </a:p>
        </p:txBody>
      </p:sp>
      <p:sp>
        <p:nvSpPr>
          <p:cNvPr id="7" name="Slide Number Placeholder 6"/>
          <p:cNvSpPr>
            <a:spLocks noGrp="1"/>
          </p:cNvSpPr>
          <p:nvPr>
            <p:ph type="sldNum" sz="quarter" idx="12"/>
          </p:nvPr>
        </p:nvSpPr>
        <p:spPr/>
        <p:txBody>
          <a:bodyPr/>
          <a:lstStyle/>
          <a:p>
            <a:fld id="{C2BB63E6-1595-49DD-946C-2DD7DBDEF40D}" type="slidenum">
              <a:rPr lang="en-CA" smtClean="0"/>
              <a:pPr/>
              <a:t>‹#›</a:t>
            </a:fld>
            <a:endParaRPr lang="en-CA"/>
          </a:p>
        </p:txBody>
      </p:sp>
      <p:sp>
        <p:nvSpPr>
          <p:cNvPr id="10" name="Subtitle 2"/>
          <p:cNvSpPr>
            <a:spLocks noGrp="1"/>
          </p:cNvSpPr>
          <p:nvPr>
            <p:ph type="subTitle" idx="13"/>
          </p:nvPr>
        </p:nvSpPr>
        <p:spPr>
          <a:xfrm>
            <a:off x="4648200" y="2819400"/>
            <a:ext cx="4267200" cy="1371600"/>
          </a:xfrm>
          <a:prstGeom prst="rect">
            <a:avLst/>
          </a:prstGeom>
        </p:spPr>
        <p:txBody>
          <a:bodyPr lIns="0" tIns="0" rIns="0" bIns="0">
            <a:normAutofit/>
          </a:bodyPr>
          <a:lstStyle>
            <a:lvl1pPr marL="0" indent="0" algn="l">
              <a:buNone/>
              <a:defRPr sz="1800">
                <a:solidFill>
                  <a:schemeClr val="tx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dirty="0"/>
          </a:p>
        </p:txBody>
      </p:sp>
      <p:sp>
        <p:nvSpPr>
          <p:cNvPr id="14" name="Text Placeholder 12"/>
          <p:cNvSpPr>
            <a:spLocks noGrp="1"/>
          </p:cNvSpPr>
          <p:nvPr>
            <p:ph type="body" sz="quarter" idx="18"/>
          </p:nvPr>
        </p:nvSpPr>
        <p:spPr>
          <a:xfrm>
            <a:off x="301752" y="0"/>
            <a:ext cx="1609344" cy="804672"/>
          </a:xfrm>
          <a:prstGeom prst="rect">
            <a:avLst/>
          </a:prstGeom>
          <a:blipFill>
            <a:blip r:embed="rId3" cstate="email">
              <a:extLst>
                <a:ext uri="{28A0092B-C50C-407E-A947-70E740481C1C}">
                  <a14:useLocalDpi xmlns:a14="http://schemas.microsoft.com/office/drawing/2010/main"/>
                </a:ext>
              </a:extLst>
            </a:blip>
            <a:stretch>
              <a:fillRect/>
            </a:stretch>
          </a:blipFill>
        </p:spPr>
        <p:txBody>
          <a:bodyPr/>
          <a:lstStyle>
            <a:lvl1pPr>
              <a:buNone/>
              <a:defRPr sz="400">
                <a:solidFill>
                  <a:schemeClr val="accent1"/>
                </a:solidFill>
              </a:defRPr>
            </a:lvl1pPr>
          </a:lstStyle>
          <a:p>
            <a:pPr lvl="0"/>
            <a:r>
              <a:rPr lang="en-US" smtClean="0"/>
              <a:t>Click to edit Master text styles</a:t>
            </a:r>
          </a:p>
        </p:txBody>
      </p:sp>
      <p:sp>
        <p:nvSpPr>
          <p:cNvPr id="17" name="Text Placeholder 16"/>
          <p:cNvSpPr>
            <a:spLocks noGrp="1"/>
          </p:cNvSpPr>
          <p:nvPr>
            <p:ph type="body" sz="quarter" idx="20" hasCustomPrompt="1"/>
          </p:nvPr>
        </p:nvSpPr>
        <p:spPr>
          <a:xfrm>
            <a:off x="685800" y="2819400"/>
            <a:ext cx="3886200" cy="1371600"/>
          </a:xfrm>
          <a:prstGeom prst="rect">
            <a:avLst/>
          </a:prstGeom>
        </p:spPr>
        <p:txBody>
          <a:bodyPr lIns="0" tIns="0" rIns="0" bIns="0"/>
          <a:lstStyle>
            <a:lvl1pPr>
              <a:buNone/>
              <a:defRPr sz="2400">
                <a:solidFill>
                  <a:schemeClr val="accent1"/>
                </a:solidFill>
                <a:latin typeface="Open Sans Semibold" pitchFamily="34" charset="0"/>
                <a:ea typeface="Open Sans Semibold" pitchFamily="34" charset="0"/>
                <a:cs typeface="Open Sans Semibold" pitchFamily="34" charset="0"/>
              </a:defRPr>
            </a:lvl1pPr>
          </a:lstStyle>
          <a:p>
            <a:pPr lvl="0"/>
            <a:r>
              <a:rPr lang="en-CA" dirty="0" smtClean="0"/>
              <a:t>Section divider</a:t>
            </a:r>
            <a:endParaRPr lang="en-CA"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_Content with Caption">
    <p:bg>
      <p:bgPr>
        <a:solidFill>
          <a:schemeClr val="bg1"/>
        </a:solidFill>
        <a:effectLst/>
      </p:bgPr>
    </p:bg>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C2BB63E6-1595-49DD-946C-2DD7DBDEF40D}" type="slidenum">
              <a:rPr lang="en-CA" smtClean="0">
                <a:solidFill>
                  <a:prstClr val="white"/>
                </a:solidFill>
              </a:rPr>
              <a:pPr/>
              <a:t>‹#›</a:t>
            </a:fld>
            <a:endParaRPr lang="en-CA" dirty="0">
              <a:solidFill>
                <a:prstClr val="white"/>
              </a:solidFill>
            </a:endParaRPr>
          </a:p>
        </p:txBody>
      </p:sp>
      <p:sp>
        <p:nvSpPr>
          <p:cNvPr id="10" name="Title 1"/>
          <p:cNvSpPr>
            <a:spLocks noGrp="1"/>
          </p:cNvSpPr>
          <p:nvPr>
            <p:ph type="title" hasCustomPrompt="1"/>
          </p:nvPr>
        </p:nvSpPr>
        <p:spPr>
          <a:xfrm>
            <a:off x="351213" y="1151313"/>
            <a:ext cx="8001000" cy="609600"/>
          </a:xfrm>
        </p:spPr>
        <p:txBody>
          <a:bodyPr lIns="0" tIns="0" rIns="0" bIns="0" anchor="t" anchorCtr="0">
            <a:normAutofit/>
          </a:bodyPr>
          <a:lstStyle>
            <a:lvl1pPr algn="l">
              <a:defRPr sz="2000" b="1">
                <a:solidFill>
                  <a:srgbClr val="C00000"/>
                </a:solidFill>
              </a:defRPr>
            </a:lvl1pPr>
          </a:lstStyle>
          <a:p>
            <a:r>
              <a:rPr lang="en-US" dirty="0" smtClean="0"/>
              <a:t>Title goes here</a:t>
            </a:r>
            <a:endParaRPr lang="en-CA" dirty="0"/>
          </a:p>
        </p:txBody>
      </p:sp>
      <p:sp>
        <p:nvSpPr>
          <p:cNvPr id="9" name="Date Placeholder 3"/>
          <p:cNvSpPr>
            <a:spLocks noGrp="1"/>
          </p:cNvSpPr>
          <p:nvPr>
            <p:ph type="dt" sz="half" idx="2"/>
          </p:nvPr>
        </p:nvSpPr>
        <p:spPr>
          <a:xfrm>
            <a:off x="228600" y="6553200"/>
            <a:ext cx="1685544" cy="365125"/>
          </a:xfrm>
          <a:prstGeom prst="rect">
            <a:avLst/>
          </a:prstGeom>
        </p:spPr>
        <p:txBody>
          <a:bodyPr vert="horz" lIns="91440" tIns="45720" rIns="91440" bIns="45720" rtlCol="0" anchor="ctr"/>
          <a:lstStyle>
            <a:lvl1pPr algn="l">
              <a:defRPr sz="1200">
                <a:solidFill>
                  <a:schemeClr val="bg1"/>
                </a:solidFill>
              </a:defRPr>
            </a:lvl1pPr>
          </a:lstStyle>
          <a:p>
            <a:r>
              <a:rPr lang="en-US" dirty="0" smtClean="0">
                <a:solidFill>
                  <a:prstClr val="white"/>
                </a:solidFill>
              </a:rPr>
              <a:t>November 2015</a:t>
            </a:r>
            <a:endParaRPr lang="en-CA" dirty="0">
              <a:solidFill>
                <a:prstClr val="white"/>
              </a:solidFill>
            </a:endParaRPr>
          </a:p>
        </p:txBody>
      </p:sp>
      <p:sp>
        <p:nvSpPr>
          <p:cNvPr id="11" name="Footer Placeholder 4"/>
          <p:cNvSpPr>
            <a:spLocks noGrp="1"/>
          </p:cNvSpPr>
          <p:nvPr>
            <p:ph type="ftr" sz="quarter" idx="3"/>
          </p:nvPr>
        </p:nvSpPr>
        <p:spPr>
          <a:xfrm>
            <a:off x="2209800" y="6569075"/>
            <a:ext cx="4495800" cy="365125"/>
          </a:xfrm>
          <a:prstGeom prst="rect">
            <a:avLst/>
          </a:prstGeom>
        </p:spPr>
        <p:txBody>
          <a:bodyPr vert="horz" lIns="91440" tIns="45720" rIns="91440" bIns="45720" rtlCol="0" anchor="ctr"/>
          <a:lstStyle>
            <a:lvl1pPr algn="ctr">
              <a:defRPr sz="1200">
                <a:solidFill>
                  <a:schemeClr val="bg1"/>
                </a:solidFill>
              </a:defRPr>
            </a:lvl1pPr>
          </a:lstStyle>
          <a:p>
            <a:r>
              <a:rPr lang="en-CA" dirty="0" smtClean="0">
                <a:solidFill>
                  <a:prstClr val="white"/>
                </a:solidFill>
              </a:rPr>
              <a:t>Ten Future Mobility Trends</a:t>
            </a:r>
            <a:endParaRPr lang="en-CA" dirty="0">
              <a:solidFill>
                <a:prstClr val="white"/>
              </a:solidFill>
            </a:endParaRPr>
          </a:p>
        </p:txBody>
      </p:sp>
    </p:spTree>
    <p:extLst>
      <p:ext uri="{BB962C8B-B14F-4D97-AF65-F5344CB8AC3E}">
        <p14:creationId xmlns:p14="http://schemas.microsoft.com/office/powerpoint/2010/main" val="1807842627"/>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216">
          <p15:clr>
            <a:srgbClr val="FBAE40"/>
          </p15:clr>
        </p15:guide>
        <p15:guide id="2" orient="horz" pos="72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Rectangle 8"/>
          <p:cNvSpPr/>
          <p:nvPr userDrawn="1"/>
        </p:nvSpPr>
        <p:spPr>
          <a:xfrm>
            <a:off x="0" y="6629400"/>
            <a:ext cx="9144000" cy="228600"/>
          </a:xfrm>
          <a:prstGeom prst="rect">
            <a:avLst/>
          </a:prstGeom>
          <a:solidFill>
            <a:srgbClr val="5B6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5" name="Footer Placeholder 4"/>
          <p:cNvSpPr>
            <a:spLocks noGrp="1"/>
          </p:cNvSpPr>
          <p:nvPr>
            <p:ph type="ftr" sz="quarter" idx="11"/>
          </p:nvPr>
        </p:nvSpPr>
        <p:spPr/>
        <p:txBody>
          <a:bodyPr/>
          <a:lstStyle/>
          <a:p>
            <a:r>
              <a:rPr lang="en-CA" smtClean="0">
                <a:solidFill>
                  <a:prstClr val="white"/>
                </a:solidFill>
              </a:rPr>
              <a:t>Ten Future Mobility Trends</a:t>
            </a:r>
            <a:endParaRPr lang="en-CA" dirty="0">
              <a:solidFill>
                <a:prstClr val="white"/>
              </a:solidFill>
            </a:endParaRPr>
          </a:p>
        </p:txBody>
      </p:sp>
      <p:sp>
        <p:nvSpPr>
          <p:cNvPr id="6" name="Slide Number Placeholder 5"/>
          <p:cNvSpPr>
            <a:spLocks noGrp="1"/>
          </p:cNvSpPr>
          <p:nvPr>
            <p:ph type="sldNum" sz="quarter" idx="12"/>
          </p:nvPr>
        </p:nvSpPr>
        <p:spPr/>
        <p:txBody>
          <a:bodyPr/>
          <a:lstStyle/>
          <a:p>
            <a:fld id="{C2BB63E6-1595-49DD-946C-2DD7DBDEF40D}" type="slidenum">
              <a:rPr lang="en-CA" smtClean="0">
                <a:solidFill>
                  <a:prstClr val="white"/>
                </a:solidFill>
              </a:rPr>
              <a:pPr/>
              <a:t>‹#›</a:t>
            </a:fld>
            <a:endParaRPr lang="en-CA" dirty="0">
              <a:solidFill>
                <a:prstClr val="white"/>
              </a:solidFill>
            </a:endParaRPr>
          </a:p>
        </p:txBody>
      </p:sp>
      <p:sp>
        <p:nvSpPr>
          <p:cNvPr id="12" name="Text Placeholder 12"/>
          <p:cNvSpPr>
            <a:spLocks noGrp="1"/>
          </p:cNvSpPr>
          <p:nvPr>
            <p:ph type="body" sz="quarter" idx="19"/>
          </p:nvPr>
        </p:nvSpPr>
        <p:spPr>
          <a:xfrm>
            <a:off x="0" y="2435352"/>
            <a:ext cx="9144000" cy="1984248"/>
          </a:xfrm>
          <a:prstGeom prst="rect">
            <a:avLst/>
          </a:prstGeom>
          <a:solidFill>
            <a:schemeClr val="accent1"/>
          </a:solidFill>
        </p:spPr>
        <p:txBody>
          <a:bodyPr/>
          <a:lstStyle>
            <a:lvl1pPr>
              <a:buNone/>
              <a:defRPr sz="400">
                <a:solidFill>
                  <a:schemeClr val="accent1"/>
                </a:solidFill>
              </a:defRPr>
            </a:lvl1pPr>
          </a:lstStyle>
          <a:p>
            <a:pPr lvl="0"/>
            <a:r>
              <a:rPr lang="en-US" smtClean="0"/>
              <a:t>Click to edit Master text styles</a:t>
            </a:r>
          </a:p>
        </p:txBody>
      </p:sp>
      <p:sp>
        <p:nvSpPr>
          <p:cNvPr id="2" name="Title 1"/>
          <p:cNvSpPr>
            <a:spLocks noGrp="1"/>
          </p:cNvSpPr>
          <p:nvPr>
            <p:ph type="ctrTitle" hasCustomPrompt="1"/>
          </p:nvPr>
        </p:nvSpPr>
        <p:spPr>
          <a:xfrm>
            <a:off x="685800" y="2743200"/>
            <a:ext cx="3886200" cy="1143000"/>
          </a:xfrm>
        </p:spPr>
        <p:txBody>
          <a:bodyPr lIns="0" tIns="0" rIns="0" bIns="0" anchor="t" anchorCtr="0">
            <a:normAutofit/>
          </a:bodyPr>
          <a:lstStyle>
            <a:lvl1pPr algn="l">
              <a:defRPr sz="2400" b="1">
                <a:solidFill>
                  <a:schemeClr val="bg1"/>
                </a:solidFill>
              </a:defRPr>
            </a:lvl1pPr>
          </a:lstStyle>
          <a:p>
            <a:r>
              <a:rPr lang="en-US" dirty="0" smtClean="0"/>
              <a:t>Welcome</a:t>
            </a:r>
            <a:endParaRPr lang="en-CA" dirty="0"/>
          </a:p>
        </p:txBody>
      </p:sp>
      <p:sp>
        <p:nvSpPr>
          <p:cNvPr id="3" name="Subtitle 2"/>
          <p:cNvSpPr>
            <a:spLocks noGrp="1"/>
          </p:cNvSpPr>
          <p:nvPr>
            <p:ph type="subTitle" idx="1"/>
          </p:nvPr>
        </p:nvSpPr>
        <p:spPr>
          <a:xfrm>
            <a:off x="4648200" y="2819400"/>
            <a:ext cx="4267200" cy="1371600"/>
          </a:xfrm>
          <a:prstGeom prst="rect">
            <a:avLst/>
          </a:prstGeom>
        </p:spPr>
        <p:txBody>
          <a:bodyPr lIns="0" tIns="0" rIns="0" bIns="0">
            <a:normAutofit/>
          </a:bodyPr>
          <a:lstStyle>
            <a:lvl1pPr marL="0" indent="0" algn="l">
              <a:buNone/>
              <a:defRPr sz="1800">
                <a:solidFill>
                  <a:schemeClr val="bg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dirty="0"/>
          </a:p>
        </p:txBody>
      </p:sp>
      <p:sp>
        <p:nvSpPr>
          <p:cNvPr id="14" name="Date Placeholder 3"/>
          <p:cNvSpPr>
            <a:spLocks noGrp="1"/>
          </p:cNvSpPr>
          <p:nvPr>
            <p:ph type="dt" sz="half" idx="2"/>
          </p:nvPr>
        </p:nvSpPr>
        <p:spPr>
          <a:xfrm>
            <a:off x="228600" y="6553200"/>
            <a:ext cx="1219200" cy="365125"/>
          </a:xfrm>
          <a:prstGeom prst="rect">
            <a:avLst/>
          </a:prstGeom>
        </p:spPr>
        <p:txBody>
          <a:bodyPr vert="horz" lIns="91440" tIns="45720" rIns="91440" bIns="45720" rtlCol="0" anchor="ctr"/>
          <a:lstStyle>
            <a:lvl1pPr algn="l">
              <a:defRPr sz="1200">
                <a:solidFill>
                  <a:schemeClr val="bg1"/>
                </a:solidFill>
              </a:defRPr>
            </a:lvl1pPr>
          </a:lstStyle>
          <a:p>
            <a:r>
              <a:rPr lang="en-US" smtClean="0">
                <a:solidFill>
                  <a:prstClr val="white"/>
                </a:solidFill>
              </a:rPr>
              <a:t>November 2015</a:t>
            </a:r>
            <a:endParaRPr lang="en-CA" dirty="0">
              <a:solidFill>
                <a:prstClr val="white"/>
              </a:solidFill>
            </a:endParaRPr>
          </a:p>
        </p:txBody>
      </p:sp>
      <p:pic>
        <p:nvPicPr>
          <p:cNvPr id="16" name="Picture 15"/>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290113" y="-8313"/>
            <a:ext cx="1620983" cy="831274"/>
          </a:xfrm>
          <a:prstGeom prst="rect">
            <a:avLst/>
          </a:prstGeom>
        </p:spPr>
      </p:pic>
    </p:spTree>
    <p:extLst>
      <p:ext uri="{BB962C8B-B14F-4D97-AF65-F5344CB8AC3E}">
        <p14:creationId xmlns:p14="http://schemas.microsoft.com/office/powerpoint/2010/main" val="2366086428"/>
      </p:ext>
    </p:extLst>
  </p:cSld>
  <p:clrMapOvr>
    <a:masterClrMapping/>
  </p:clrMapOvr>
  <mc:AlternateContent xmlns:mc="http://schemas.openxmlformats.org/markup-compatibility/2006" xmlns:p14="http://schemas.microsoft.com/office/powerpoint/2010/main">
    <mc:Choice Requires="p14">
      <p:transition spd="slow" p14:dur="7250" advClick="0" advTm="20000"/>
    </mc:Choice>
    <mc:Fallback xmlns="">
      <p:transition spd="slow" advClick="0" advTm="20000"/>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1213" y="1151313"/>
            <a:ext cx="8153400" cy="427038"/>
          </a:xfrm>
        </p:spPr>
        <p:txBody>
          <a:bodyPr anchor="t" anchorCtr="0">
            <a:normAutofit/>
          </a:bodyPr>
          <a:lstStyle>
            <a:lvl1pPr algn="l">
              <a:defRPr sz="2000" b="1">
                <a:solidFill>
                  <a:srgbClr val="C8102E"/>
                </a:solidFill>
              </a:defRPr>
            </a:lvl1pPr>
          </a:lstStyle>
          <a:p>
            <a:r>
              <a:rPr lang="en-US" dirty="0" smtClean="0"/>
              <a:t>Leadership Strategic Plan</a:t>
            </a:r>
            <a:endParaRPr lang="en-CA" dirty="0"/>
          </a:p>
        </p:txBody>
      </p:sp>
      <p:sp>
        <p:nvSpPr>
          <p:cNvPr id="6" name="Slide Number Placeholder 5"/>
          <p:cNvSpPr>
            <a:spLocks noGrp="1"/>
          </p:cNvSpPr>
          <p:nvPr>
            <p:ph type="sldNum" sz="quarter" idx="12"/>
          </p:nvPr>
        </p:nvSpPr>
        <p:spPr/>
        <p:txBody>
          <a:bodyPr/>
          <a:lstStyle/>
          <a:p>
            <a:fld id="{C2BB63E6-1595-49DD-946C-2DD7DBDEF40D}" type="slidenum">
              <a:rPr lang="en-CA" smtClean="0">
                <a:solidFill>
                  <a:prstClr val="white"/>
                </a:solidFill>
              </a:rPr>
              <a:pPr/>
              <a:t>‹#›</a:t>
            </a:fld>
            <a:endParaRPr lang="en-CA">
              <a:solidFill>
                <a:prstClr val="white"/>
              </a:solidFill>
            </a:endParaRPr>
          </a:p>
        </p:txBody>
      </p:sp>
      <p:sp>
        <p:nvSpPr>
          <p:cNvPr id="10" name="Text Placeholder 9"/>
          <p:cNvSpPr>
            <a:spLocks noGrp="1"/>
          </p:cNvSpPr>
          <p:nvPr>
            <p:ph type="body" sz="quarter" idx="13" hasCustomPrompt="1"/>
          </p:nvPr>
        </p:nvSpPr>
        <p:spPr>
          <a:xfrm>
            <a:off x="351213" y="1722812"/>
            <a:ext cx="7086600" cy="4191000"/>
          </a:xfrm>
          <a:prstGeom prst="rect">
            <a:avLst/>
          </a:prstGeom>
        </p:spPr>
        <p:txBody>
          <a:bodyPr lIns="0" tIns="0" rIns="0" bIns="0">
            <a:noAutofit/>
          </a:bodyPr>
          <a:lstStyle>
            <a:lvl1pPr marL="514350" indent="-514350">
              <a:lnSpc>
                <a:spcPct val="160000"/>
              </a:lnSpc>
              <a:buFont typeface="+mj-lt"/>
              <a:buAutoNum type="romanUcPeriod"/>
              <a:defRPr sz="1800"/>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dirty="0" smtClean="0"/>
              <a:t>Bullet copy goes here</a:t>
            </a:r>
          </a:p>
          <a:p>
            <a:pPr lvl="0"/>
            <a:r>
              <a:rPr lang="en-US" dirty="0" smtClean="0"/>
              <a:t>Bullet copy goes here</a:t>
            </a:r>
          </a:p>
          <a:p>
            <a:pPr lvl="0"/>
            <a:r>
              <a:rPr lang="en-US" dirty="0" smtClean="0"/>
              <a:t>Bullet copy goes here</a:t>
            </a:r>
          </a:p>
          <a:p>
            <a:pPr lvl="0"/>
            <a:r>
              <a:rPr lang="en-US" dirty="0" smtClean="0"/>
              <a:t>Bullet copy goes here</a:t>
            </a:r>
          </a:p>
          <a:p>
            <a:pPr lvl="0"/>
            <a:r>
              <a:rPr lang="en-US" dirty="0" smtClean="0"/>
              <a:t>Bullet copy goes here</a:t>
            </a:r>
            <a:endParaRPr lang="en-CA" dirty="0"/>
          </a:p>
        </p:txBody>
      </p:sp>
      <p:sp>
        <p:nvSpPr>
          <p:cNvPr id="11" name="Date Placeholder 3"/>
          <p:cNvSpPr>
            <a:spLocks noGrp="1"/>
          </p:cNvSpPr>
          <p:nvPr>
            <p:ph type="dt" sz="half" idx="2"/>
          </p:nvPr>
        </p:nvSpPr>
        <p:spPr>
          <a:xfrm>
            <a:off x="228600" y="6553200"/>
            <a:ext cx="1685544" cy="365125"/>
          </a:xfrm>
          <a:prstGeom prst="rect">
            <a:avLst/>
          </a:prstGeom>
        </p:spPr>
        <p:txBody>
          <a:bodyPr vert="horz" lIns="91440" tIns="45720" rIns="91440" bIns="45720" rtlCol="0" anchor="ctr"/>
          <a:lstStyle>
            <a:lvl1pPr algn="l">
              <a:defRPr sz="1200">
                <a:solidFill>
                  <a:schemeClr val="bg1"/>
                </a:solidFill>
              </a:defRPr>
            </a:lvl1pPr>
          </a:lstStyle>
          <a:p>
            <a:r>
              <a:rPr lang="en-US" smtClean="0">
                <a:solidFill>
                  <a:prstClr val="white"/>
                </a:solidFill>
              </a:rPr>
              <a:t>November 2015</a:t>
            </a:r>
            <a:endParaRPr lang="en-CA" dirty="0">
              <a:solidFill>
                <a:prstClr val="white"/>
              </a:solidFill>
            </a:endParaRPr>
          </a:p>
        </p:txBody>
      </p:sp>
      <p:sp>
        <p:nvSpPr>
          <p:cNvPr id="13" name="Footer Placeholder 4"/>
          <p:cNvSpPr>
            <a:spLocks noGrp="1"/>
          </p:cNvSpPr>
          <p:nvPr>
            <p:ph type="ftr" sz="quarter" idx="3"/>
          </p:nvPr>
        </p:nvSpPr>
        <p:spPr>
          <a:xfrm>
            <a:off x="2209800" y="6569075"/>
            <a:ext cx="4495800" cy="365125"/>
          </a:xfrm>
          <a:prstGeom prst="rect">
            <a:avLst/>
          </a:prstGeom>
        </p:spPr>
        <p:txBody>
          <a:bodyPr vert="horz" lIns="91440" tIns="45720" rIns="91440" bIns="45720" rtlCol="0" anchor="ctr"/>
          <a:lstStyle>
            <a:lvl1pPr algn="ctr">
              <a:defRPr sz="1200">
                <a:solidFill>
                  <a:schemeClr val="bg1"/>
                </a:solidFill>
              </a:defRPr>
            </a:lvl1pPr>
          </a:lstStyle>
          <a:p>
            <a:r>
              <a:rPr lang="en-CA" dirty="0" smtClean="0">
                <a:solidFill>
                  <a:prstClr val="white"/>
                </a:solidFill>
              </a:rPr>
              <a:t>Ten Future Mobility Trends</a:t>
            </a:r>
            <a:endParaRPr lang="en-CA" dirty="0">
              <a:solidFill>
                <a:prstClr val="white"/>
              </a:solidFill>
            </a:endParaRPr>
          </a:p>
        </p:txBody>
      </p:sp>
    </p:spTree>
    <p:extLst>
      <p:ext uri="{BB962C8B-B14F-4D97-AF65-F5344CB8AC3E}">
        <p14:creationId xmlns:p14="http://schemas.microsoft.com/office/powerpoint/2010/main" val="2241177097"/>
      </p:ext>
    </p:extLst>
  </p:cSld>
  <p:clrMapOvr>
    <a:masterClrMapping/>
  </p:clrMapOvr>
  <mc:AlternateContent xmlns:mc="http://schemas.openxmlformats.org/markup-compatibility/2006" xmlns:p14="http://schemas.microsoft.com/office/powerpoint/2010/main">
    <mc:Choice Requires="p14">
      <p:transition spd="slow" p14:dur="7250" advClick="0" advTm="20000"/>
    </mc:Choice>
    <mc:Fallback xmlns="">
      <p:transition spd="slow" advClick="0" advTm="20000"/>
    </mc:Fallback>
  </mc:AlternateContent>
  <p:timing>
    <p:tnLst>
      <p:par>
        <p:cTn id="1" dur="indefinite" restart="never" nodeType="tmRoot"/>
      </p:par>
    </p:tnLst>
  </p:timing>
  <p:extLst mod="1">
    <p:ext uri="{DCECCB84-F9BA-43D5-87BE-67443E8EF086}">
      <p15:sldGuideLst xmlns:p15="http://schemas.microsoft.com/office/powerpoint/2012/main">
        <p15:guide id="1" pos="216">
          <p15:clr>
            <a:srgbClr val="FBAE40"/>
          </p15:clr>
        </p15:guide>
        <p15:guide id="2" orient="horz" pos="720">
          <p15:clr>
            <a:srgbClr val="FBAE40"/>
          </p15:clr>
        </p15:guide>
        <p15:guide id="3" orient="horz" pos="108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1213" y="1151313"/>
            <a:ext cx="8229600" cy="533400"/>
          </a:xfrm>
        </p:spPr>
        <p:txBody>
          <a:bodyPr/>
          <a:lstStyle>
            <a:lvl1pPr>
              <a:defRPr/>
            </a:lvl1pPr>
          </a:lstStyle>
          <a:p>
            <a:r>
              <a:rPr lang="en-US" dirty="0" smtClean="0"/>
              <a:t>Agenda</a:t>
            </a:r>
            <a:endParaRPr lang="en-CA" dirty="0"/>
          </a:p>
        </p:txBody>
      </p:sp>
      <p:sp>
        <p:nvSpPr>
          <p:cNvPr id="5" name="Slide Number Placeholder 4"/>
          <p:cNvSpPr>
            <a:spLocks noGrp="1"/>
          </p:cNvSpPr>
          <p:nvPr>
            <p:ph type="sldNum" sz="quarter" idx="12"/>
          </p:nvPr>
        </p:nvSpPr>
        <p:spPr/>
        <p:txBody>
          <a:bodyPr/>
          <a:lstStyle/>
          <a:p>
            <a:fld id="{C2BB63E6-1595-49DD-946C-2DD7DBDEF40D}" type="slidenum">
              <a:rPr lang="en-CA" smtClean="0">
                <a:solidFill>
                  <a:prstClr val="white"/>
                </a:solidFill>
              </a:rPr>
              <a:pPr/>
              <a:t>‹#›</a:t>
            </a:fld>
            <a:endParaRPr lang="en-CA" dirty="0">
              <a:solidFill>
                <a:prstClr val="white"/>
              </a:solidFill>
            </a:endParaRPr>
          </a:p>
        </p:txBody>
      </p:sp>
      <p:sp>
        <p:nvSpPr>
          <p:cNvPr id="7" name="Text Placeholder 9"/>
          <p:cNvSpPr>
            <a:spLocks noGrp="1"/>
          </p:cNvSpPr>
          <p:nvPr>
            <p:ph type="body" sz="quarter" idx="13" hasCustomPrompt="1"/>
          </p:nvPr>
        </p:nvSpPr>
        <p:spPr>
          <a:xfrm>
            <a:off x="351213" y="1719032"/>
            <a:ext cx="7086600" cy="4800600"/>
          </a:xfrm>
          <a:prstGeom prst="rect">
            <a:avLst/>
          </a:prstGeom>
        </p:spPr>
        <p:txBody>
          <a:bodyPr lIns="0" tIns="0" rIns="0" bIns="0">
            <a:noAutofit/>
          </a:bodyPr>
          <a:lstStyle>
            <a:lvl1pPr marL="514350" indent="-514350">
              <a:lnSpc>
                <a:spcPct val="160000"/>
              </a:lnSpc>
              <a:buFont typeface="+mj-lt"/>
              <a:buAutoNum type="arabicPeriod"/>
              <a:defRPr sz="1800">
                <a:latin typeface="+mn-lt"/>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dirty="0" smtClean="0"/>
              <a:t>Bullet copy goes here</a:t>
            </a:r>
          </a:p>
          <a:p>
            <a:pPr lvl="0"/>
            <a:r>
              <a:rPr lang="en-US" dirty="0" smtClean="0"/>
              <a:t>Bullet copy goes here</a:t>
            </a:r>
          </a:p>
          <a:p>
            <a:pPr lvl="0"/>
            <a:r>
              <a:rPr lang="en-US" dirty="0" smtClean="0"/>
              <a:t>Bullet copy goes here</a:t>
            </a:r>
          </a:p>
          <a:p>
            <a:pPr lvl="0"/>
            <a:r>
              <a:rPr lang="en-US" dirty="0" smtClean="0"/>
              <a:t>Bullet copy goes here</a:t>
            </a:r>
          </a:p>
          <a:p>
            <a:pPr lvl="0"/>
            <a:r>
              <a:rPr lang="en-US" dirty="0" smtClean="0"/>
              <a:t>Bullet copy goes here</a:t>
            </a:r>
            <a:endParaRPr lang="en-CA" dirty="0"/>
          </a:p>
        </p:txBody>
      </p:sp>
      <p:sp>
        <p:nvSpPr>
          <p:cNvPr id="11" name="Date Placeholder 3"/>
          <p:cNvSpPr>
            <a:spLocks noGrp="1"/>
          </p:cNvSpPr>
          <p:nvPr>
            <p:ph type="dt" sz="half" idx="2"/>
          </p:nvPr>
        </p:nvSpPr>
        <p:spPr>
          <a:xfrm>
            <a:off x="228600" y="6553200"/>
            <a:ext cx="1685544" cy="365125"/>
          </a:xfrm>
          <a:prstGeom prst="rect">
            <a:avLst/>
          </a:prstGeom>
        </p:spPr>
        <p:txBody>
          <a:bodyPr vert="horz" lIns="91440" tIns="45720" rIns="91440" bIns="45720" rtlCol="0" anchor="ctr"/>
          <a:lstStyle>
            <a:lvl1pPr algn="l">
              <a:defRPr sz="1200">
                <a:solidFill>
                  <a:schemeClr val="bg1"/>
                </a:solidFill>
              </a:defRPr>
            </a:lvl1pPr>
          </a:lstStyle>
          <a:p>
            <a:r>
              <a:rPr lang="en-US" smtClean="0">
                <a:solidFill>
                  <a:prstClr val="white"/>
                </a:solidFill>
              </a:rPr>
              <a:t>November 2015</a:t>
            </a:r>
            <a:endParaRPr lang="en-CA" dirty="0">
              <a:solidFill>
                <a:prstClr val="white"/>
              </a:solidFill>
            </a:endParaRPr>
          </a:p>
        </p:txBody>
      </p:sp>
      <p:sp>
        <p:nvSpPr>
          <p:cNvPr id="12" name="Footer Placeholder 4"/>
          <p:cNvSpPr>
            <a:spLocks noGrp="1"/>
          </p:cNvSpPr>
          <p:nvPr>
            <p:ph type="ftr" sz="quarter" idx="3"/>
          </p:nvPr>
        </p:nvSpPr>
        <p:spPr>
          <a:xfrm>
            <a:off x="2209800" y="6569075"/>
            <a:ext cx="4495800" cy="365125"/>
          </a:xfrm>
          <a:prstGeom prst="rect">
            <a:avLst/>
          </a:prstGeom>
        </p:spPr>
        <p:txBody>
          <a:bodyPr vert="horz" lIns="91440" tIns="45720" rIns="91440" bIns="45720" rtlCol="0" anchor="ctr"/>
          <a:lstStyle>
            <a:lvl1pPr algn="ctr">
              <a:defRPr sz="1200">
                <a:solidFill>
                  <a:schemeClr val="bg1"/>
                </a:solidFill>
              </a:defRPr>
            </a:lvl1pPr>
          </a:lstStyle>
          <a:p>
            <a:r>
              <a:rPr lang="en-CA" dirty="0" smtClean="0">
                <a:solidFill>
                  <a:prstClr val="white"/>
                </a:solidFill>
              </a:rPr>
              <a:t>Ten Future Mobility Trends</a:t>
            </a:r>
            <a:endParaRPr lang="en-CA" dirty="0">
              <a:solidFill>
                <a:prstClr val="white"/>
              </a:solidFill>
            </a:endParaRPr>
          </a:p>
        </p:txBody>
      </p:sp>
    </p:spTree>
    <p:extLst>
      <p:ext uri="{BB962C8B-B14F-4D97-AF65-F5344CB8AC3E}">
        <p14:creationId xmlns:p14="http://schemas.microsoft.com/office/powerpoint/2010/main" val="3735695257"/>
      </p:ext>
    </p:extLst>
  </p:cSld>
  <p:clrMapOvr>
    <a:masterClrMapping/>
  </p:clrMapOvr>
  <mc:AlternateContent xmlns:mc="http://schemas.openxmlformats.org/markup-compatibility/2006" xmlns:p14="http://schemas.microsoft.com/office/powerpoint/2010/main">
    <mc:Choice Requires="p14">
      <p:transition spd="slow" p14:dur="7250" advClick="0" advTm="20000"/>
    </mc:Choice>
    <mc:Fallback xmlns="">
      <p:transition spd="slow" advClick="0" advTm="20000"/>
    </mc:Fallback>
  </mc:AlternateContent>
  <p:timing>
    <p:tnLst>
      <p:par>
        <p:cTn id="1" dur="indefinite" restart="never" nodeType="tmRoot"/>
      </p:par>
    </p:tnLst>
  </p:timing>
  <p:extLst mod="1">
    <p:ext uri="{DCECCB84-F9BA-43D5-87BE-67443E8EF086}">
      <p15:sldGuideLst xmlns:p15="http://schemas.microsoft.com/office/powerpoint/2012/main">
        <p15:guide id="1" pos="216">
          <p15:clr>
            <a:srgbClr val="FBAE40"/>
          </p15:clr>
        </p15:guide>
        <p15:guide id="2" orient="horz" pos="720">
          <p15:clr>
            <a:srgbClr val="FBAE40"/>
          </p15:clr>
        </p15:guide>
        <p15:guide id="3" orient="horz" pos="1080">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1284CD-E4A5-474B-9AE7-C32F2713D7E0}" type="datetime1">
              <a:rPr lang="en-US" altLang="ko-KR" smtClean="0">
                <a:solidFill>
                  <a:prstClr val="white"/>
                </a:solidFill>
              </a:rPr>
              <a:pPr/>
              <a:t>4/4/2018</a:t>
            </a:fld>
            <a:endParaRPr lang="en-US" dirty="0">
              <a:solidFill>
                <a:prstClr val="white"/>
              </a:solidFill>
            </a:endParaRPr>
          </a:p>
        </p:txBody>
      </p:sp>
      <p:sp>
        <p:nvSpPr>
          <p:cNvPr id="3" name="Footer Placeholder 2"/>
          <p:cNvSpPr>
            <a:spLocks noGrp="1"/>
          </p:cNvSpPr>
          <p:nvPr>
            <p:ph type="ftr" sz="quarter" idx="11"/>
          </p:nvPr>
        </p:nvSpPr>
        <p:spPr/>
        <p:txBody>
          <a:bodyPr/>
          <a:lstStyle/>
          <a:p>
            <a:endParaRPr lang="en-US" dirty="0">
              <a:solidFill>
                <a:prstClr val="white"/>
              </a:solidFill>
            </a:endParaRPr>
          </a:p>
        </p:txBody>
      </p:sp>
      <p:sp>
        <p:nvSpPr>
          <p:cNvPr id="4" name="Slide Number Placeholder 3"/>
          <p:cNvSpPr>
            <a:spLocks noGrp="1"/>
          </p:cNvSpPr>
          <p:nvPr>
            <p:ph type="sldNum" sz="quarter" idx="12"/>
          </p:nvPr>
        </p:nvSpPr>
        <p:spPr/>
        <p:txBody>
          <a:bodyPr/>
          <a:lstStyle/>
          <a:p>
            <a:fld id="{C0258170-7963-4274-BFD4-2ED83AB758AB}"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502580349"/>
      </p:ext>
    </p:extLst>
  </p:cSld>
  <p:clrMapOvr>
    <a:masterClrMapping/>
  </p:clrMapOvr>
  <mc:AlternateContent xmlns:mc="http://schemas.openxmlformats.org/markup-compatibility/2006" xmlns:p14="http://schemas.microsoft.com/office/powerpoint/2010/main">
    <mc:Choice Requires="p14">
      <p:transition spd="slow" p14:dur="7250" advClick="0" advTm="20000"/>
    </mc:Choice>
    <mc:Fallback xmlns="">
      <p:transition spd="slow" advClick="0" advTm="20000"/>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11" name="Picture Placeholder 13"/>
          <p:cNvSpPr>
            <a:spLocks noGrp="1"/>
          </p:cNvSpPr>
          <p:nvPr>
            <p:ph type="pic" sz="quarter" idx="16"/>
          </p:nvPr>
        </p:nvSpPr>
        <p:spPr>
          <a:xfrm>
            <a:off x="0" y="0"/>
            <a:ext cx="9144000" cy="6629400"/>
          </a:xfrm>
          <a:prstGeom prst="rect">
            <a:avLst/>
          </a:prstGeom>
          <a:blipFill>
            <a:blip r:embed="rId2" cstate="print"/>
            <a:stretch>
              <a:fillRect/>
            </a:stretch>
          </a:blipFill>
        </p:spPr>
        <p:txBody>
          <a:bodyPr/>
          <a:lstStyle>
            <a:lvl1pPr>
              <a:defRPr sz="800">
                <a:solidFill>
                  <a:schemeClr val="bg1"/>
                </a:solidFill>
              </a:defRPr>
            </a:lvl1pPr>
          </a:lstStyle>
          <a:p>
            <a:endParaRPr lang="en-CA" dirty="0"/>
          </a:p>
        </p:txBody>
      </p:sp>
      <p:sp>
        <p:nvSpPr>
          <p:cNvPr id="9" name="Rectangle 8"/>
          <p:cNvSpPr/>
          <p:nvPr userDrawn="1"/>
        </p:nvSpPr>
        <p:spPr>
          <a:xfrm>
            <a:off x="0" y="6629400"/>
            <a:ext cx="9144000" cy="228600"/>
          </a:xfrm>
          <a:prstGeom prst="rect">
            <a:avLst/>
          </a:prstGeom>
          <a:solidFill>
            <a:srgbClr val="5B6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4" name="Date Placeholder 3"/>
          <p:cNvSpPr>
            <a:spLocks noGrp="1"/>
          </p:cNvSpPr>
          <p:nvPr>
            <p:ph type="dt" sz="half" idx="10"/>
          </p:nvPr>
        </p:nvSpPr>
        <p:spPr/>
        <p:txBody>
          <a:bodyPr/>
          <a:lstStyle/>
          <a:p>
            <a:fld id="{56D938C9-1044-4B27-80C6-A399DD8A3387}" type="datetime1">
              <a:rPr lang="en-CA" smtClean="0">
                <a:solidFill>
                  <a:prstClr val="white"/>
                </a:solidFill>
              </a:rPr>
              <a:pPr/>
              <a:t>04/04/2018</a:t>
            </a:fld>
            <a:endParaRPr lang="en-CA" dirty="0">
              <a:solidFill>
                <a:prstClr val="white"/>
              </a:solidFill>
            </a:endParaRPr>
          </a:p>
        </p:txBody>
      </p:sp>
      <p:sp>
        <p:nvSpPr>
          <p:cNvPr id="5" name="Footer Placeholder 4"/>
          <p:cNvSpPr>
            <a:spLocks noGrp="1"/>
          </p:cNvSpPr>
          <p:nvPr>
            <p:ph type="ftr" sz="quarter" idx="11"/>
          </p:nvPr>
        </p:nvSpPr>
        <p:spPr/>
        <p:txBody>
          <a:bodyPr/>
          <a:lstStyle/>
          <a:p>
            <a:r>
              <a:rPr lang="en-CA" smtClean="0">
                <a:solidFill>
                  <a:prstClr val="white"/>
                </a:solidFill>
              </a:rPr>
              <a:t>Presentation</a:t>
            </a:r>
            <a:endParaRPr lang="en-CA" dirty="0">
              <a:solidFill>
                <a:prstClr val="white"/>
              </a:solidFill>
            </a:endParaRPr>
          </a:p>
        </p:txBody>
      </p:sp>
      <p:sp>
        <p:nvSpPr>
          <p:cNvPr id="6" name="Slide Number Placeholder 5"/>
          <p:cNvSpPr>
            <a:spLocks noGrp="1"/>
          </p:cNvSpPr>
          <p:nvPr>
            <p:ph type="sldNum" sz="quarter" idx="12"/>
          </p:nvPr>
        </p:nvSpPr>
        <p:spPr/>
        <p:txBody>
          <a:bodyPr/>
          <a:lstStyle/>
          <a:p>
            <a:fld id="{C2BB63E6-1595-49DD-946C-2DD7DBDEF40D}" type="slidenum">
              <a:rPr lang="en-CA" smtClean="0">
                <a:solidFill>
                  <a:prstClr val="white"/>
                </a:solidFill>
              </a:rPr>
              <a:pPr/>
              <a:t>‹#›</a:t>
            </a:fld>
            <a:endParaRPr lang="en-CA" dirty="0">
              <a:solidFill>
                <a:prstClr val="white"/>
              </a:solidFill>
            </a:endParaRPr>
          </a:p>
        </p:txBody>
      </p:sp>
      <p:sp>
        <p:nvSpPr>
          <p:cNvPr id="12" name="Text Placeholder 12"/>
          <p:cNvSpPr>
            <a:spLocks noGrp="1"/>
          </p:cNvSpPr>
          <p:nvPr>
            <p:ph type="body" sz="quarter" idx="19"/>
          </p:nvPr>
        </p:nvSpPr>
        <p:spPr>
          <a:xfrm>
            <a:off x="0" y="2435352"/>
            <a:ext cx="9144000" cy="1984248"/>
          </a:xfrm>
          <a:prstGeom prst="rect">
            <a:avLst/>
          </a:prstGeom>
          <a:solidFill>
            <a:schemeClr val="accent1"/>
          </a:solidFill>
        </p:spPr>
        <p:txBody>
          <a:bodyPr/>
          <a:lstStyle>
            <a:lvl1pPr>
              <a:buNone/>
              <a:defRPr sz="400">
                <a:solidFill>
                  <a:schemeClr val="accent1"/>
                </a:solidFill>
              </a:defRPr>
            </a:lvl1pPr>
          </a:lstStyle>
          <a:p>
            <a:pPr lvl="0"/>
            <a:endParaRPr lang="en-CA" dirty="0"/>
          </a:p>
        </p:txBody>
      </p:sp>
      <p:sp>
        <p:nvSpPr>
          <p:cNvPr id="2" name="Title 1"/>
          <p:cNvSpPr>
            <a:spLocks noGrp="1"/>
          </p:cNvSpPr>
          <p:nvPr>
            <p:ph type="ctrTitle" hasCustomPrompt="1"/>
          </p:nvPr>
        </p:nvSpPr>
        <p:spPr>
          <a:xfrm>
            <a:off x="685800" y="2743200"/>
            <a:ext cx="3886200" cy="1143000"/>
          </a:xfrm>
        </p:spPr>
        <p:txBody>
          <a:bodyPr lIns="0" tIns="0" rIns="0" bIns="0" anchor="t" anchorCtr="0">
            <a:normAutofit/>
          </a:bodyPr>
          <a:lstStyle>
            <a:lvl1pPr algn="l">
              <a:defRPr sz="2400" b="1">
                <a:solidFill>
                  <a:schemeClr val="bg1"/>
                </a:solidFill>
              </a:defRPr>
            </a:lvl1pPr>
          </a:lstStyle>
          <a:p>
            <a:r>
              <a:rPr lang="en-US" dirty="0" smtClean="0"/>
              <a:t>Welcome</a:t>
            </a:r>
            <a:endParaRPr lang="en-CA" dirty="0"/>
          </a:p>
        </p:txBody>
      </p:sp>
      <p:sp>
        <p:nvSpPr>
          <p:cNvPr id="3" name="Subtitle 2"/>
          <p:cNvSpPr>
            <a:spLocks noGrp="1"/>
          </p:cNvSpPr>
          <p:nvPr>
            <p:ph type="subTitle" idx="1"/>
          </p:nvPr>
        </p:nvSpPr>
        <p:spPr>
          <a:xfrm>
            <a:off x="4648200" y="2819400"/>
            <a:ext cx="4267200" cy="1371600"/>
          </a:xfrm>
          <a:prstGeom prst="rect">
            <a:avLst/>
          </a:prstGeom>
        </p:spPr>
        <p:txBody>
          <a:bodyPr lIns="0" tIns="0" rIns="0" bIns="0">
            <a:normAutofit/>
          </a:bodyPr>
          <a:lstStyle>
            <a:lvl1pPr marL="0" indent="0" algn="l">
              <a:buNone/>
              <a:defRPr sz="1800">
                <a:solidFill>
                  <a:schemeClr val="bg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CA" dirty="0"/>
          </a:p>
        </p:txBody>
      </p:sp>
      <p:sp>
        <p:nvSpPr>
          <p:cNvPr id="15" name="TextBox 14"/>
          <p:cNvSpPr txBox="1"/>
          <p:nvPr userDrawn="1"/>
        </p:nvSpPr>
        <p:spPr>
          <a:xfrm>
            <a:off x="7924800" y="6629400"/>
            <a:ext cx="838200" cy="261610"/>
          </a:xfrm>
          <a:prstGeom prst="rect">
            <a:avLst/>
          </a:prstGeom>
          <a:noFill/>
        </p:spPr>
        <p:txBody>
          <a:bodyPr wrap="square" rtlCol="0">
            <a:spAutoFit/>
          </a:bodyPr>
          <a:lstStyle/>
          <a:p>
            <a:r>
              <a:rPr lang="en-US" sz="1100" dirty="0" smtClean="0">
                <a:solidFill>
                  <a:prstClr val="white">
                    <a:lumMod val="50000"/>
                  </a:prstClr>
                </a:solidFill>
              </a:rPr>
              <a:t>V03</a:t>
            </a:r>
            <a:endParaRPr lang="en-CA" sz="1100" dirty="0">
              <a:solidFill>
                <a:prstClr val="white">
                  <a:lumMod val="50000"/>
                </a:prstClr>
              </a:solidFill>
            </a:endParaRPr>
          </a:p>
        </p:txBody>
      </p:sp>
      <p:sp>
        <p:nvSpPr>
          <p:cNvPr id="13" name="Text Placeholder 12"/>
          <p:cNvSpPr>
            <a:spLocks noGrp="1"/>
          </p:cNvSpPr>
          <p:nvPr>
            <p:ph type="body" sz="quarter" idx="18"/>
          </p:nvPr>
        </p:nvSpPr>
        <p:spPr>
          <a:xfrm>
            <a:off x="301752" y="0"/>
            <a:ext cx="1609344" cy="804672"/>
          </a:xfrm>
          <a:prstGeom prst="rect">
            <a:avLst/>
          </a:prstGeom>
          <a:blipFill>
            <a:blip r:embed="rId3" cstate="email">
              <a:extLst>
                <a:ext uri="{28A0092B-C50C-407E-A947-70E740481C1C}">
                  <a14:useLocalDpi xmlns:a14="http://schemas.microsoft.com/office/drawing/2010/main"/>
                </a:ext>
              </a:extLst>
            </a:blip>
            <a:stretch>
              <a:fillRect/>
            </a:stretch>
          </a:blipFill>
        </p:spPr>
        <p:txBody>
          <a:bodyPr/>
          <a:lstStyle>
            <a:lvl1pPr>
              <a:buNone/>
              <a:defRPr sz="400">
                <a:solidFill>
                  <a:schemeClr val="accent1"/>
                </a:solidFill>
              </a:defRPr>
            </a:lvl1pPr>
          </a:lstStyle>
          <a:p>
            <a:pPr lvl="0"/>
            <a:endParaRPr lang="en-CA" dirty="0"/>
          </a:p>
        </p:txBody>
      </p:sp>
    </p:spTree>
    <p:extLst>
      <p:ext uri="{BB962C8B-B14F-4D97-AF65-F5344CB8AC3E}">
        <p14:creationId xmlns:p14="http://schemas.microsoft.com/office/powerpoint/2010/main" val="2262259994"/>
      </p:ext>
    </p:extLst>
  </p:cSld>
  <p:clrMapOvr>
    <a:masterClrMapping/>
  </p:clrMapOvr>
  <mc:AlternateContent xmlns:mc="http://schemas.openxmlformats.org/markup-compatibility/2006" xmlns:p14="http://schemas.microsoft.com/office/powerpoint/2010/main">
    <mc:Choice Requires="p14">
      <p:transition spd="slow" p14:dur="7250" advClick="0" advTm="20000"/>
    </mc:Choice>
    <mc:Fallback xmlns="">
      <p:transition spd="slow" advClick="0" advTm="20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chemeClr val="bg1"/>
        </a:solidFill>
        <a:effectLst/>
      </p:bgPr>
    </p:bg>
    <p:spTree>
      <p:nvGrpSpPr>
        <p:cNvPr id="1" name=""/>
        <p:cNvGrpSpPr/>
        <p:nvPr/>
      </p:nvGrpSpPr>
      <p:grpSpPr>
        <a:xfrm>
          <a:off x="0" y="0"/>
          <a:ext cx="0" cy="0"/>
          <a:chOff x="0" y="0"/>
          <a:chExt cx="0" cy="0"/>
        </a:xfrm>
      </p:grpSpPr>
      <p:sp>
        <p:nvSpPr>
          <p:cNvPr id="16" name="Picture Placeholder 15"/>
          <p:cNvSpPr>
            <a:spLocks noGrp="1"/>
          </p:cNvSpPr>
          <p:nvPr>
            <p:ph type="pic" sz="quarter" idx="14"/>
          </p:nvPr>
        </p:nvSpPr>
        <p:spPr>
          <a:xfrm>
            <a:off x="4572000" y="0"/>
            <a:ext cx="4572000" cy="6858000"/>
          </a:xfrm>
          <a:prstGeom prst="rect">
            <a:avLst/>
          </a:prstGeom>
          <a:blipFill>
            <a:blip r:embed="rId2" cstate="print"/>
            <a:stretch>
              <a:fillRect/>
            </a:stretch>
          </a:blipFill>
        </p:spPr>
        <p:txBody>
          <a:bodyPr>
            <a:normAutofit/>
          </a:bodyPr>
          <a:lstStyle>
            <a:lvl1pPr>
              <a:buNone/>
              <a:defRPr sz="800"/>
            </a:lvl1pPr>
          </a:lstStyle>
          <a:p>
            <a:r>
              <a:rPr lang="en-US" smtClean="0"/>
              <a:t>Click icon to add picture</a:t>
            </a:r>
            <a:endParaRPr lang="en-CA" dirty="0"/>
          </a:p>
        </p:txBody>
      </p:sp>
      <p:sp>
        <p:nvSpPr>
          <p:cNvPr id="18" name="Text Placeholder 12"/>
          <p:cNvSpPr>
            <a:spLocks noGrp="1"/>
          </p:cNvSpPr>
          <p:nvPr>
            <p:ph type="body" sz="quarter" idx="19"/>
          </p:nvPr>
        </p:nvSpPr>
        <p:spPr>
          <a:xfrm>
            <a:off x="0" y="6629400"/>
            <a:ext cx="9144000" cy="228600"/>
          </a:xfrm>
          <a:prstGeom prst="rect">
            <a:avLst/>
          </a:prstGeom>
          <a:solidFill>
            <a:srgbClr val="5B6770"/>
          </a:solidFill>
        </p:spPr>
        <p:txBody>
          <a:bodyPr/>
          <a:lstStyle>
            <a:lvl1pPr>
              <a:buNone/>
              <a:defRPr sz="400">
                <a:solidFill>
                  <a:schemeClr val="tx1"/>
                </a:solidFill>
              </a:defRPr>
            </a:lvl1pPr>
          </a:lstStyle>
          <a:p>
            <a:pPr lvl="0"/>
            <a:r>
              <a:rPr lang="en-US" smtClean="0"/>
              <a:t>Click to edit Master text styles</a:t>
            </a:r>
          </a:p>
        </p:txBody>
      </p:sp>
      <p:sp>
        <p:nvSpPr>
          <p:cNvPr id="3" name="Text Placeholder 2"/>
          <p:cNvSpPr>
            <a:spLocks noGrp="1"/>
          </p:cNvSpPr>
          <p:nvPr>
            <p:ph type="body" idx="1" hasCustomPrompt="1"/>
          </p:nvPr>
        </p:nvSpPr>
        <p:spPr>
          <a:xfrm>
            <a:off x="455612" y="1371600"/>
            <a:ext cx="3963988" cy="2362200"/>
          </a:xfrm>
          <a:prstGeom prst="rect">
            <a:avLst/>
          </a:prstGeom>
        </p:spPr>
        <p:txBody>
          <a:bodyPr lIns="0" tIns="0" rIns="0" bIns="0" anchor="t" anchorCtr="0">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Title goes here</a:t>
            </a:r>
          </a:p>
        </p:txBody>
      </p:sp>
      <p:sp>
        <p:nvSpPr>
          <p:cNvPr id="7" name="Date Placeholder 6"/>
          <p:cNvSpPr>
            <a:spLocks noGrp="1"/>
          </p:cNvSpPr>
          <p:nvPr>
            <p:ph type="dt" sz="half" idx="10"/>
          </p:nvPr>
        </p:nvSpPr>
        <p:spPr/>
        <p:txBody>
          <a:bodyPr/>
          <a:lstStyle/>
          <a:p>
            <a:fld id="{DC052565-F913-4F5C-A42B-99A27B7FD412}" type="datetime1">
              <a:rPr lang="en-CA" smtClean="0"/>
              <a:pPr/>
              <a:t>04/04/2018</a:t>
            </a:fld>
            <a:endParaRPr lang="en-CA"/>
          </a:p>
        </p:txBody>
      </p:sp>
      <p:sp>
        <p:nvSpPr>
          <p:cNvPr id="8" name="Footer Placeholder 7"/>
          <p:cNvSpPr>
            <a:spLocks noGrp="1"/>
          </p:cNvSpPr>
          <p:nvPr>
            <p:ph type="ftr" sz="quarter" idx="11"/>
          </p:nvPr>
        </p:nvSpPr>
        <p:spPr/>
        <p:txBody>
          <a:bodyPr/>
          <a:lstStyle/>
          <a:p>
            <a:r>
              <a:rPr lang="en-CA" smtClean="0"/>
              <a:t>Presentation</a:t>
            </a:r>
            <a:endParaRPr lang="en-CA"/>
          </a:p>
        </p:txBody>
      </p:sp>
      <p:sp>
        <p:nvSpPr>
          <p:cNvPr id="9" name="Slide Number Placeholder 8"/>
          <p:cNvSpPr>
            <a:spLocks noGrp="1"/>
          </p:cNvSpPr>
          <p:nvPr>
            <p:ph type="sldNum" sz="quarter" idx="12"/>
          </p:nvPr>
        </p:nvSpPr>
        <p:spPr/>
        <p:txBody>
          <a:bodyPr/>
          <a:lstStyle/>
          <a:p>
            <a:fld id="{C2BB63E6-1595-49DD-946C-2DD7DBDEF40D}" type="slidenum">
              <a:rPr lang="en-CA" smtClean="0"/>
              <a:pPr/>
              <a:t>‹#›</a:t>
            </a:fld>
            <a:endParaRPr lang="en-CA"/>
          </a:p>
        </p:txBody>
      </p:sp>
      <p:sp>
        <p:nvSpPr>
          <p:cNvPr id="11" name="Text Placeholder 2"/>
          <p:cNvSpPr>
            <a:spLocks noGrp="1"/>
          </p:cNvSpPr>
          <p:nvPr>
            <p:ph type="body" idx="13" hasCustomPrompt="1"/>
          </p:nvPr>
        </p:nvSpPr>
        <p:spPr>
          <a:xfrm>
            <a:off x="457200" y="4648200"/>
            <a:ext cx="3962400" cy="1828800"/>
          </a:xfrm>
          <a:prstGeom prst="rect">
            <a:avLst/>
          </a:prstGeom>
        </p:spPr>
        <p:txBody>
          <a:bodyPr lIns="0" tIns="0" rIns="0" bIns="0" numCol="2" anchor="t" anchorCtr="0">
            <a:normAutofit/>
          </a:bodyPr>
          <a:lstStyle>
            <a:lvl1pPr marL="0" indent="0">
              <a:lnSpc>
                <a:spcPct val="150000"/>
              </a:lnSpc>
              <a:buNone/>
              <a:defRPr sz="1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Body copy goes here</a:t>
            </a:r>
          </a:p>
        </p:txBody>
      </p:sp>
      <p:sp>
        <p:nvSpPr>
          <p:cNvPr id="19" name="Rectangle 18"/>
          <p:cNvSpPr/>
          <p:nvPr userDrawn="1"/>
        </p:nvSpPr>
        <p:spPr>
          <a:xfrm>
            <a:off x="304800" y="0"/>
            <a:ext cx="1609344" cy="804672"/>
          </a:xfrm>
          <a:prstGeom prst="rect">
            <a:avLst/>
          </a:prstGeom>
          <a:blipFill>
            <a:blip r:embed="rId3" cstate="emai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3FAB94C-87E7-47A0-A3F1-CB9EF2311181}" type="datetime1">
              <a:rPr lang="en-CA" smtClean="0"/>
              <a:pPr/>
              <a:t>04/04/2018</a:t>
            </a:fld>
            <a:endParaRPr lang="en-CA" dirty="0"/>
          </a:p>
        </p:txBody>
      </p:sp>
      <p:sp>
        <p:nvSpPr>
          <p:cNvPr id="4" name="Footer Placeholder 3"/>
          <p:cNvSpPr>
            <a:spLocks noGrp="1"/>
          </p:cNvSpPr>
          <p:nvPr>
            <p:ph type="ftr" sz="quarter" idx="11"/>
          </p:nvPr>
        </p:nvSpPr>
        <p:spPr/>
        <p:txBody>
          <a:bodyPr/>
          <a:lstStyle/>
          <a:p>
            <a:r>
              <a:rPr lang="en-CA" smtClean="0"/>
              <a:t>Presentation</a:t>
            </a:r>
            <a:endParaRPr lang="en-CA" dirty="0"/>
          </a:p>
        </p:txBody>
      </p:sp>
      <p:sp>
        <p:nvSpPr>
          <p:cNvPr id="5" name="Slide Number Placeholder 4"/>
          <p:cNvSpPr>
            <a:spLocks noGrp="1"/>
          </p:cNvSpPr>
          <p:nvPr>
            <p:ph type="sldNum" sz="quarter" idx="12"/>
          </p:nvPr>
        </p:nvSpPr>
        <p:spPr/>
        <p:txBody>
          <a:bodyPr/>
          <a:lstStyle/>
          <a:p>
            <a:fld id="{C2BB63E6-1595-49DD-946C-2DD7DBDEF40D}" type="slidenum">
              <a:rPr lang="en-CA" smtClean="0"/>
              <a:pPr/>
              <a:t>‹#›</a:t>
            </a:fld>
            <a:endParaRPr lang="en-CA" dirty="0"/>
          </a:p>
        </p:txBody>
      </p:sp>
      <p:sp>
        <p:nvSpPr>
          <p:cNvPr id="6" name="Title 1"/>
          <p:cNvSpPr txBox="1">
            <a:spLocks/>
          </p:cNvSpPr>
          <p:nvPr userDrawn="1"/>
        </p:nvSpPr>
        <p:spPr>
          <a:xfrm>
            <a:off x="685800" y="1143000"/>
            <a:ext cx="8001000" cy="533400"/>
          </a:xfrm>
          <a:prstGeom prst="rect">
            <a:avLst/>
          </a:prstGeom>
        </p:spPr>
        <p:txBody>
          <a:bodyPr vert="horz" lIns="0" tIns="0" rIns="0" bIns="0" rtlCol="0" anchor="t" anchorCtr="0">
            <a:normAutofit/>
          </a:bodyPr>
          <a:lstStyle>
            <a:lvl1pPr algn="l">
              <a:defRPr sz="2400" b="1"/>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smtClean="0">
                <a:ln>
                  <a:noFill/>
                </a:ln>
                <a:solidFill>
                  <a:schemeClr val="accent1"/>
                </a:solidFill>
                <a:effectLst/>
                <a:uLnTx/>
                <a:uFillTx/>
                <a:latin typeface="+mj-lt"/>
                <a:ea typeface="+mj-ea"/>
                <a:cs typeface="+mj-cs"/>
              </a:rPr>
              <a:t>Title goes here</a:t>
            </a:r>
            <a:endParaRPr kumimoji="0" lang="en-CA" sz="2400" b="1" i="0" u="none" strike="noStrike" kern="1200" cap="none" spc="0" normalizeH="0" baseline="0" noProof="0" dirty="0">
              <a:ln>
                <a:noFill/>
              </a:ln>
              <a:solidFill>
                <a:schemeClr val="accent1"/>
              </a:solidFill>
              <a:effectLst/>
              <a:uLnTx/>
              <a:uFillTx/>
              <a:latin typeface="+mj-lt"/>
              <a:ea typeface="+mj-ea"/>
              <a:cs typeface="+mj-cs"/>
            </a:endParaRPr>
          </a:p>
        </p:txBody>
      </p:sp>
      <p:sp>
        <p:nvSpPr>
          <p:cNvPr id="7" name="Picture Placeholder 8"/>
          <p:cNvSpPr>
            <a:spLocks noGrp="1"/>
          </p:cNvSpPr>
          <p:nvPr>
            <p:ph type="pic" sz="quarter" idx="13"/>
          </p:nvPr>
        </p:nvSpPr>
        <p:spPr>
          <a:xfrm>
            <a:off x="3276600" y="2286000"/>
            <a:ext cx="1295400" cy="1371600"/>
          </a:xfrm>
          <a:prstGeom prst="rect">
            <a:avLst/>
          </a:prstGeom>
          <a:blipFill>
            <a:blip r:embed="rId2" cstate="print"/>
            <a:stretch>
              <a:fillRect/>
            </a:stretch>
          </a:blipFill>
        </p:spPr>
        <p:txBody>
          <a:bodyPr>
            <a:normAutofit/>
          </a:bodyPr>
          <a:lstStyle>
            <a:lvl1pPr>
              <a:buFontTx/>
              <a:buNone/>
              <a:defRPr sz="800"/>
            </a:lvl1pPr>
          </a:lstStyle>
          <a:p>
            <a:r>
              <a:rPr lang="en-US" smtClean="0"/>
              <a:t>Click icon to add picture</a:t>
            </a:r>
            <a:endParaRPr lang="en-CA" dirty="0"/>
          </a:p>
        </p:txBody>
      </p:sp>
      <p:sp>
        <p:nvSpPr>
          <p:cNvPr id="8" name="Text Placeholder 2"/>
          <p:cNvSpPr>
            <a:spLocks noGrp="1"/>
          </p:cNvSpPr>
          <p:nvPr>
            <p:ph type="body" idx="14" hasCustomPrompt="1"/>
          </p:nvPr>
        </p:nvSpPr>
        <p:spPr>
          <a:xfrm>
            <a:off x="3276600" y="3886200"/>
            <a:ext cx="3048000" cy="2362200"/>
          </a:xfrm>
          <a:prstGeom prst="rect">
            <a:avLst/>
          </a:prstGeom>
        </p:spPr>
        <p:txBody>
          <a:bodyPr lIns="0" tIns="0" rIns="0" bIns="0" numCol="2" spcCol="274320" anchor="t" anchorCtr="0">
            <a:normAutofit/>
          </a:bodyPr>
          <a:lstStyle>
            <a:lvl1pPr marL="0" marR="0" indent="0" algn="l" defTabSz="914400" rtl="0" eaLnBrk="1" fontAlgn="auto" latinLnBrk="0" hangingPunct="1">
              <a:lnSpc>
                <a:spcPct val="150000"/>
              </a:lnSpc>
              <a:spcBef>
                <a:spcPct val="20000"/>
              </a:spcBef>
              <a:spcAft>
                <a:spcPts val="0"/>
              </a:spcAft>
              <a:buClrTx/>
              <a:buSzPct val="200000"/>
              <a:buFont typeface="+mj-lt"/>
              <a:buNone/>
              <a:tabLst/>
              <a:defRPr sz="1200"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Body copy goes here</a:t>
            </a:r>
          </a:p>
          <a:p>
            <a:pPr lvl="0"/>
            <a:endParaRPr lang="en-US" dirty="0" smtClean="0"/>
          </a:p>
          <a:p>
            <a:pPr lvl="0"/>
            <a:endParaRPr lang="en-US" dirty="0" smtClean="0"/>
          </a:p>
          <a:p>
            <a:pPr lvl="0"/>
            <a:endParaRPr lang="en-US" dirty="0" smtClean="0"/>
          </a:p>
          <a:p>
            <a:pPr lvl="0"/>
            <a:endParaRPr lang="en-US" dirty="0" smtClean="0"/>
          </a:p>
          <a:p>
            <a:pPr lvl="0"/>
            <a:endParaRPr lang="en-US" dirty="0" smtClean="0"/>
          </a:p>
          <a:p>
            <a:pPr marL="0" marR="0" lvl="0" indent="0" algn="l" defTabSz="914400" rtl="0" eaLnBrk="1" fontAlgn="auto" latinLnBrk="0" hangingPunct="1">
              <a:lnSpc>
                <a:spcPct val="150000"/>
              </a:lnSpc>
              <a:spcBef>
                <a:spcPct val="20000"/>
              </a:spcBef>
              <a:spcAft>
                <a:spcPts val="0"/>
              </a:spcAft>
              <a:buClrTx/>
              <a:buSzPct val="200000"/>
              <a:buFont typeface="+mj-lt"/>
              <a:buNone/>
              <a:tabLst/>
              <a:defRPr/>
            </a:pPr>
            <a:r>
              <a:rPr lang="en-US" dirty="0" smtClean="0"/>
              <a:t>Body copy goes here</a:t>
            </a:r>
          </a:p>
        </p:txBody>
      </p:sp>
      <p:graphicFrame>
        <p:nvGraphicFramePr>
          <p:cNvPr id="9" name="Table 8"/>
          <p:cNvGraphicFramePr>
            <a:graphicFrameLocks noGrp="1"/>
          </p:cNvGraphicFramePr>
          <p:nvPr userDrawn="1"/>
        </p:nvGraphicFramePr>
        <p:xfrm>
          <a:off x="3276600" y="1838960"/>
          <a:ext cx="3322320" cy="370840"/>
        </p:xfrm>
        <a:graphic>
          <a:graphicData uri="http://schemas.openxmlformats.org/drawingml/2006/table">
            <a:tbl>
              <a:tblPr firstRow="1" bandRow="1">
                <a:tableStyleId>{5C22544A-7EE6-4342-B048-85BDC9FD1C3A}</a:tableStyleId>
              </a:tblPr>
              <a:tblGrid>
                <a:gridCol w="1661160">
                  <a:extLst>
                    <a:ext uri="{9D8B030D-6E8A-4147-A177-3AD203B41FA5}">
                      <a16:colId xmlns="" xmlns:a16="http://schemas.microsoft.com/office/drawing/2014/main" val="20000"/>
                    </a:ext>
                  </a:extLst>
                </a:gridCol>
                <a:gridCol w="1661160">
                  <a:extLst>
                    <a:ext uri="{9D8B030D-6E8A-4147-A177-3AD203B41FA5}">
                      <a16:colId xmlns="" xmlns:a16="http://schemas.microsoft.com/office/drawing/2014/main" val="20001"/>
                    </a:ext>
                  </a:extLst>
                </a:gridCol>
              </a:tblGrid>
              <a:tr h="370840">
                <a:tc>
                  <a:txBody>
                    <a:bodyPr/>
                    <a:lstStyle/>
                    <a:p>
                      <a:pPr algn="l"/>
                      <a:r>
                        <a:rPr lang="en-US" sz="2400" dirty="0" smtClean="0">
                          <a:solidFill>
                            <a:schemeClr val="accent1"/>
                          </a:solidFill>
                        </a:rPr>
                        <a:t>1.</a:t>
                      </a:r>
                      <a:endParaRPr lang="en-CA" sz="2400" dirty="0">
                        <a:solidFill>
                          <a:schemeClr val="accent1"/>
                        </a:solidFill>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accent1"/>
                          </a:solidFill>
                        </a:rPr>
                        <a:t>2.</a:t>
                      </a:r>
                      <a:endParaRPr lang="en-CA" sz="2400" dirty="0" smtClean="0">
                        <a:solidFill>
                          <a:schemeClr val="accent1"/>
                        </a:solidFill>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bl>
          </a:graphicData>
        </a:graphic>
      </p:graphicFrame>
      <p:sp>
        <p:nvSpPr>
          <p:cNvPr id="10" name="Picture Placeholder 8"/>
          <p:cNvSpPr>
            <a:spLocks noGrp="1"/>
          </p:cNvSpPr>
          <p:nvPr>
            <p:ph type="pic" sz="quarter" idx="15"/>
          </p:nvPr>
        </p:nvSpPr>
        <p:spPr>
          <a:xfrm>
            <a:off x="4953000" y="2286000"/>
            <a:ext cx="1295400" cy="1371600"/>
          </a:xfrm>
          <a:prstGeom prst="rect">
            <a:avLst/>
          </a:prstGeom>
          <a:blipFill>
            <a:blip r:embed="rId3" cstate="print"/>
            <a:stretch>
              <a:fillRect/>
            </a:stretch>
          </a:blipFill>
        </p:spPr>
        <p:txBody>
          <a:bodyPr>
            <a:normAutofit/>
          </a:bodyPr>
          <a:lstStyle>
            <a:lvl1pPr>
              <a:buNone/>
              <a:defRPr sz="800"/>
            </a:lvl1pPr>
          </a:lstStyle>
          <a:p>
            <a:r>
              <a:rPr lang="en-US" smtClean="0"/>
              <a:t>Click icon to add picture</a:t>
            </a:r>
            <a:endParaRPr lang="en-CA"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3FAB94C-87E7-47A0-A3F1-CB9EF2311181}" type="datetime1">
              <a:rPr lang="en-CA" smtClean="0"/>
              <a:pPr/>
              <a:t>04/04/2018</a:t>
            </a:fld>
            <a:endParaRPr lang="en-CA" dirty="0"/>
          </a:p>
        </p:txBody>
      </p:sp>
      <p:sp>
        <p:nvSpPr>
          <p:cNvPr id="4" name="Footer Placeholder 3"/>
          <p:cNvSpPr>
            <a:spLocks noGrp="1"/>
          </p:cNvSpPr>
          <p:nvPr>
            <p:ph type="ftr" sz="quarter" idx="11"/>
          </p:nvPr>
        </p:nvSpPr>
        <p:spPr/>
        <p:txBody>
          <a:bodyPr/>
          <a:lstStyle/>
          <a:p>
            <a:r>
              <a:rPr lang="en-CA" smtClean="0"/>
              <a:t>Presentation</a:t>
            </a:r>
            <a:endParaRPr lang="en-CA" dirty="0"/>
          </a:p>
        </p:txBody>
      </p:sp>
      <p:sp>
        <p:nvSpPr>
          <p:cNvPr id="5" name="Slide Number Placeholder 4"/>
          <p:cNvSpPr>
            <a:spLocks noGrp="1"/>
          </p:cNvSpPr>
          <p:nvPr>
            <p:ph type="sldNum" sz="quarter" idx="12"/>
          </p:nvPr>
        </p:nvSpPr>
        <p:spPr/>
        <p:txBody>
          <a:bodyPr/>
          <a:lstStyle/>
          <a:p>
            <a:fld id="{C2BB63E6-1595-49DD-946C-2DD7DBDEF40D}" type="slidenum">
              <a:rPr lang="en-CA" smtClean="0"/>
              <a:pPr/>
              <a:t>‹#›</a:t>
            </a:fld>
            <a:endParaRPr lang="en-CA" dirty="0"/>
          </a:p>
        </p:txBody>
      </p:sp>
      <p:sp>
        <p:nvSpPr>
          <p:cNvPr id="6" name="Title 1"/>
          <p:cNvSpPr txBox="1">
            <a:spLocks/>
          </p:cNvSpPr>
          <p:nvPr userDrawn="1"/>
        </p:nvSpPr>
        <p:spPr>
          <a:xfrm>
            <a:off x="685800" y="1143000"/>
            <a:ext cx="8001000" cy="533400"/>
          </a:xfrm>
          <a:prstGeom prst="rect">
            <a:avLst/>
          </a:prstGeom>
        </p:spPr>
        <p:txBody>
          <a:bodyPr vert="horz" lIns="0" tIns="0" rIns="0" bIns="0" rtlCol="0" anchor="t" anchorCtr="0">
            <a:normAutofit/>
          </a:bodyPr>
          <a:lstStyle>
            <a:lvl1pPr algn="l">
              <a:defRPr sz="2400" b="1"/>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smtClean="0">
                <a:ln>
                  <a:noFill/>
                </a:ln>
                <a:solidFill>
                  <a:schemeClr val="accent1"/>
                </a:solidFill>
                <a:effectLst/>
                <a:uLnTx/>
                <a:uFillTx/>
                <a:latin typeface="+mj-lt"/>
                <a:ea typeface="+mj-ea"/>
                <a:cs typeface="+mj-cs"/>
              </a:rPr>
              <a:t>Title goes here</a:t>
            </a:r>
            <a:endParaRPr kumimoji="0" lang="en-CA" sz="2400" b="1" i="0" u="none" strike="noStrike" kern="1200" cap="none" spc="0" normalizeH="0" baseline="0" noProof="0" dirty="0">
              <a:ln>
                <a:noFill/>
              </a:ln>
              <a:solidFill>
                <a:schemeClr val="accent1"/>
              </a:solidFill>
              <a:effectLst/>
              <a:uLnTx/>
              <a:uFillTx/>
              <a:latin typeface="+mj-lt"/>
              <a:ea typeface="+mj-ea"/>
              <a:cs typeface="+mj-cs"/>
            </a:endParaRPr>
          </a:p>
        </p:txBody>
      </p:sp>
      <p:sp>
        <p:nvSpPr>
          <p:cNvPr id="7" name="Picture Placeholder 8"/>
          <p:cNvSpPr>
            <a:spLocks noGrp="1"/>
          </p:cNvSpPr>
          <p:nvPr>
            <p:ph type="pic" sz="quarter" idx="13"/>
          </p:nvPr>
        </p:nvSpPr>
        <p:spPr>
          <a:xfrm>
            <a:off x="2255520" y="2286000"/>
            <a:ext cx="1295400" cy="1371600"/>
          </a:xfrm>
          <a:prstGeom prst="rect">
            <a:avLst/>
          </a:prstGeom>
          <a:blipFill>
            <a:blip r:embed="rId2" cstate="print"/>
            <a:stretch>
              <a:fillRect/>
            </a:stretch>
          </a:blipFill>
        </p:spPr>
        <p:txBody>
          <a:bodyPr>
            <a:normAutofit/>
          </a:bodyPr>
          <a:lstStyle>
            <a:lvl1pPr>
              <a:buFontTx/>
              <a:buNone/>
              <a:defRPr sz="800"/>
            </a:lvl1pPr>
          </a:lstStyle>
          <a:p>
            <a:r>
              <a:rPr lang="en-US" smtClean="0"/>
              <a:t>Click icon to add picture</a:t>
            </a:r>
            <a:endParaRPr lang="en-CA" dirty="0"/>
          </a:p>
        </p:txBody>
      </p:sp>
      <p:sp>
        <p:nvSpPr>
          <p:cNvPr id="8" name="Text Placeholder 2"/>
          <p:cNvSpPr>
            <a:spLocks noGrp="1"/>
          </p:cNvSpPr>
          <p:nvPr>
            <p:ph type="body" idx="14" hasCustomPrompt="1"/>
          </p:nvPr>
        </p:nvSpPr>
        <p:spPr>
          <a:xfrm>
            <a:off x="2255520" y="3886200"/>
            <a:ext cx="4724400" cy="2362200"/>
          </a:xfrm>
          <a:prstGeom prst="rect">
            <a:avLst/>
          </a:prstGeom>
        </p:spPr>
        <p:txBody>
          <a:bodyPr lIns="0" tIns="0" rIns="0" bIns="0" numCol="3" spcCol="274320" anchor="t" anchorCtr="0">
            <a:normAutofit/>
          </a:bodyPr>
          <a:lstStyle>
            <a:lvl1pPr marL="0" marR="0" indent="0" algn="l" defTabSz="914400" rtl="0" eaLnBrk="1" fontAlgn="auto" latinLnBrk="0" hangingPunct="1">
              <a:lnSpc>
                <a:spcPct val="150000"/>
              </a:lnSpc>
              <a:spcBef>
                <a:spcPct val="20000"/>
              </a:spcBef>
              <a:spcAft>
                <a:spcPts val="0"/>
              </a:spcAft>
              <a:buClrTx/>
              <a:buSzPct val="200000"/>
              <a:buFont typeface="+mj-lt"/>
              <a:buNone/>
              <a:tabLst/>
              <a:defRPr sz="1200"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Body copy goes here</a:t>
            </a:r>
          </a:p>
          <a:p>
            <a:pPr lvl="0"/>
            <a:endParaRPr lang="en-US" dirty="0" smtClean="0"/>
          </a:p>
          <a:p>
            <a:pPr lvl="0"/>
            <a:endParaRPr lang="en-US" dirty="0" smtClean="0"/>
          </a:p>
          <a:p>
            <a:pPr lvl="0"/>
            <a:endParaRPr lang="en-US" dirty="0" smtClean="0"/>
          </a:p>
          <a:p>
            <a:pPr lvl="0"/>
            <a:endParaRPr lang="en-US" dirty="0" smtClean="0"/>
          </a:p>
          <a:p>
            <a:pPr lvl="0"/>
            <a:endParaRPr lang="en-US" dirty="0" smtClean="0"/>
          </a:p>
          <a:p>
            <a:pPr marL="0" marR="0" lvl="0" indent="0" algn="l" defTabSz="914400" rtl="0" eaLnBrk="1" fontAlgn="auto" latinLnBrk="0" hangingPunct="1">
              <a:lnSpc>
                <a:spcPct val="150000"/>
              </a:lnSpc>
              <a:spcBef>
                <a:spcPct val="20000"/>
              </a:spcBef>
              <a:spcAft>
                <a:spcPts val="0"/>
              </a:spcAft>
              <a:buClrTx/>
              <a:buSzPct val="200000"/>
              <a:buFont typeface="+mj-lt"/>
              <a:buNone/>
              <a:tabLst/>
              <a:defRPr/>
            </a:pPr>
            <a:r>
              <a:rPr lang="en-US" dirty="0" smtClean="0"/>
              <a:t>Body copy goes here</a:t>
            </a:r>
          </a:p>
          <a:p>
            <a:pPr lvl="0"/>
            <a:endParaRPr lang="en-US" dirty="0" smtClean="0"/>
          </a:p>
          <a:p>
            <a:pPr lvl="0"/>
            <a:endParaRPr lang="en-US" dirty="0" smtClean="0"/>
          </a:p>
          <a:p>
            <a:pPr lvl="0"/>
            <a:endParaRPr lang="en-US" dirty="0" smtClean="0"/>
          </a:p>
          <a:p>
            <a:pPr lvl="0"/>
            <a:endParaRPr lang="en-US" dirty="0" smtClean="0"/>
          </a:p>
          <a:p>
            <a:pPr lvl="0"/>
            <a:endParaRPr lang="en-US" dirty="0" smtClean="0"/>
          </a:p>
          <a:p>
            <a:pPr marL="0" marR="0" lvl="0" indent="0" algn="l" defTabSz="914400" rtl="0" eaLnBrk="1" fontAlgn="auto" latinLnBrk="0" hangingPunct="1">
              <a:lnSpc>
                <a:spcPct val="150000"/>
              </a:lnSpc>
              <a:spcBef>
                <a:spcPct val="20000"/>
              </a:spcBef>
              <a:spcAft>
                <a:spcPts val="0"/>
              </a:spcAft>
              <a:buClrTx/>
              <a:buSzPct val="200000"/>
              <a:buFont typeface="+mj-lt"/>
              <a:buNone/>
              <a:tabLst/>
              <a:defRPr/>
            </a:pPr>
            <a:r>
              <a:rPr lang="en-US" dirty="0" smtClean="0"/>
              <a:t>Body copy goes here</a:t>
            </a:r>
          </a:p>
        </p:txBody>
      </p:sp>
      <p:graphicFrame>
        <p:nvGraphicFramePr>
          <p:cNvPr id="9" name="Table 8"/>
          <p:cNvGraphicFramePr>
            <a:graphicFrameLocks noGrp="1"/>
          </p:cNvGraphicFramePr>
          <p:nvPr userDrawn="1"/>
        </p:nvGraphicFramePr>
        <p:xfrm>
          <a:off x="2255520" y="1838960"/>
          <a:ext cx="4983480" cy="370840"/>
        </p:xfrm>
        <a:graphic>
          <a:graphicData uri="http://schemas.openxmlformats.org/drawingml/2006/table">
            <a:tbl>
              <a:tblPr firstRow="1" bandRow="1">
                <a:tableStyleId>{5C22544A-7EE6-4342-B048-85BDC9FD1C3A}</a:tableStyleId>
              </a:tblPr>
              <a:tblGrid>
                <a:gridCol w="1661160">
                  <a:extLst>
                    <a:ext uri="{9D8B030D-6E8A-4147-A177-3AD203B41FA5}">
                      <a16:colId xmlns="" xmlns:a16="http://schemas.microsoft.com/office/drawing/2014/main" val="20000"/>
                    </a:ext>
                  </a:extLst>
                </a:gridCol>
                <a:gridCol w="1661160">
                  <a:extLst>
                    <a:ext uri="{9D8B030D-6E8A-4147-A177-3AD203B41FA5}">
                      <a16:colId xmlns="" xmlns:a16="http://schemas.microsoft.com/office/drawing/2014/main" val="20001"/>
                    </a:ext>
                  </a:extLst>
                </a:gridCol>
                <a:gridCol w="1661160">
                  <a:extLst>
                    <a:ext uri="{9D8B030D-6E8A-4147-A177-3AD203B41FA5}">
                      <a16:colId xmlns="" xmlns:a16="http://schemas.microsoft.com/office/drawing/2014/main" val="20002"/>
                    </a:ext>
                  </a:extLst>
                </a:gridCol>
              </a:tblGrid>
              <a:tr h="370840">
                <a:tc>
                  <a:txBody>
                    <a:bodyPr/>
                    <a:lstStyle/>
                    <a:p>
                      <a:pPr algn="l"/>
                      <a:r>
                        <a:rPr lang="en-US" sz="2400" dirty="0" smtClean="0">
                          <a:solidFill>
                            <a:schemeClr val="accent1"/>
                          </a:solidFill>
                        </a:rPr>
                        <a:t>1.</a:t>
                      </a:r>
                      <a:endParaRPr lang="en-CA" sz="2400" dirty="0">
                        <a:solidFill>
                          <a:schemeClr val="accent1"/>
                        </a:solidFill>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accent1"/>
                          </a:solidFill>
                        </a:rPr>
                        <a:t>2.</a:t>
                      </a:r>
                      <a:endParaRPr lang="en-CA" sz="2400" dirty="0" smtClean="0">
                        <a:solidFill>
                          <a:schemeClr val="accent1"/>
                        </a:solidFill>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l"/>
                      <a:r>
                        <a:rPr lang="en-US" sz="2400" dirty="0" smtClean="0">
                          <a:solidFill>
                            <a:schemeClr val="accent1"/>
                          </a:solidFill>
                        </a:rPr>
                        <a:t>3.</a:t>
                      </a:r>
                      <a:endParaRPr lang="en-CA" sz="2400" dirty="0">
                        <a:solidFill>
                          <a:schemeClr val="accent1"/>
                        </a:solidFill>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bl>
          </a:graphicData>
        </a:graphic>
      </p:graphicFrame>
      <p:sp>
        <p:nvSpPr>
          <p:cNvPr id="10" name="Picture Placeholder 8"/>
          <p:cNvSpPr>
            <a:spLocks noGrp="1"/>
          </p:cNvSpPr>
          <p:nvPr>
            <p:ph type="pic" sz="quarter" idx="15"/>
          </p:nvPr>
        </p:nvSpPr>
        <p:spPr>
          <a:xfrm>
            <a:off x="3931920" y="2286000"/>
            <a:ext cx="1295400" cy="1371600"/>
          </a:xfrm>
          <a:prstGeom prst="rect">
            <a:avLst/>
          </a:prstGeom>
          <a:blipFill>
            <a:blip r:embed="rId3" cstate="print"/>
            <a:stretch>
              <a:fillRect/>
            </a:stretch>
          </a:blipFill>
        </p:spPr>
        <p:txBody>
          <a:bodyPr>
            <a:normAutofit/>
          </a:bodyPr>
          <a:lstStyle>
            <a:lvl1pPr>
              <a:buNone/>
              <a:defRPr sz="800"/>
            </a:lvl1pPr>
          </a:lstStyle>
          <a:p>
            <a:r>
              <a:rPr lang="en-US" smtClean="0"/>
              <a:t>Click icon to add picture</a:t>
            </a:r>
            <a:endParaRPr lang="en-CA" dirty="0"/>
          </a:p>
        </p:txBody>
      </p:sp>
      <p:sp>
        <p:nvSpPr>
          <p:cNvPr id="11" name="Picture Placeholder 8"/>
          <p:cNvSpPr>
            <a:spLocks noGrp="1"/>
          </p:cNvSpPr>
          <p:nvPr>
            <p:ph type="pic" sz="quarter" idx="16"/>
          </p:nvPr>
        </p:nvSpPr>
        <p:spPr>
          <a:xfrm>
            <a:off x="5608320" y="2286000"/>
            <a:ext cx="1295400" cy="1371600"/>
          </a:xfrm>
          <a:prstGeom prst="rect">
            <a:avLst/>
          </a:prstGeom>
          <a:blipFill>
            <a:blip r:embed="rId4" cstate="print"/>
            <a:stretch>
              <a:fillRect/>
            </a:stretch>
          </a:blipFill>
        </p:spPr>
        <p:txBody>
          <a:bodyPr>
            <a:normAutofit/>
          </a:bodyPr>
          <a:lstStyle>
            <a:lvl1pPr>
              <a:buNone/>
              <a:defRPr sz="800"/>
            </a:lvl1pPr>
          </a:lstStyle>
          <a:p>
            <a:r>
              <a:rPr lang="en-US" smtClean="0"/>
              <a:t>Click icon to add picture</a:t>
            </a:r>
            <a:endParaRPr lang="en-CA"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3FAB94C-87E7-47A0-A3F1-CB9EF2311181}" type="datetime1">
              <a:rPr lang="en-CA" smtClean="0"/>
              <a:pPr/>
              <a:t>04/04/2018</a:t>
            </a:fld>
            <a:endParaRPr lang="en-CA" dirty="0"/>
          </a:p>
        </p:txBody>
      </p:sp>
      <p:sp>
        <p:nvSpPr>
          <p:cNvPr id="4" name="Footer Placeholder 3"/>
          <p:cNvSpPr>
            <a:spLocks noGrp="1"/>
          </p:cNvSpPr>
          <p:nvPr>
            <p:ph type="ftr" sz="quarter" idx="11"/>
          </p:nvPr>
        </p:nvSpPr>
        <p:spPr/>
        <p:txBody>
          <a:bodyPr/>
          <a:lstStyle/>
          <a:p>
            <a:r>
              <a:rPr lang="en-CA" smtClean="0"/>
              <a:t>Presentation</a:t>
            </a:r>
            <a:endParaRPr lang="en-CA" dirty="0"/>
          </a:p>
        </p:txBody>
      </p:sp>
      <p:sp>
        <p:nvSpPr>
          <p:cNvPr id="5" name="Slide Number Placeholder 4"/>
          <p:cNvSpPr>
            <a:spLocks noGrp="1"/>
          </p:cNvSpPr>
          <p:nvPr>
            <p:ph type="sldNum" sz="quarter" idx="12"/>
          </p:nvPr>
        </p:nvSpPr>
        <p:spPr/>
        <p:txBody>
          <a:bodyPr/>
          <a:lstStyle/>
          <a:p>
            <a:fld id="{C2BB63E6-1595-49DD-946C-2DD7DBDEF40D}" type="slidenum">
              <a:rPr lang="en-CA" smtClean="0"/>
              <a:pPr/>
              <a:t>‹#›</a:t>
            </a:fld>
            <a:endParaRPr lang="en-CA" dirty="0"/>
          </a:p>
        </p:txBody>
      </p:sp>
      <p:sp>
        <p:nvSpPr>
          <p:cNvPr id="6" name="Title 1"/>
          <p:cNvSpPr txBox="1">
            <a:spLocks/>
          </p:cNvSpPr>
          <p:nvPr userDrawn="1"/>
        </p:nvSpPr>
        <p:spPr>
          <a:xfrm>
            <a:off x="685800" y="1143000"/>
            <a:ext cx="8001000" cy="533400"/>
          </a:xfrm>
          <a:prstGeom prst="rect">
            <a:avLst/>
          </a:prstGeom>
        </p:spPr>
        <p:txBody>
          <a:bodyPr vert="horz" lIns="0" tIns="0" rIns="0" bIns="0" rtlCol="0" anchor="t" anchorCtr="0">
            <a:normAutofit/>
          </a:bodyPr>
          <a:lstStyle>
            <a:lvl1pPr algn="l">
              <a:defRPr sz="2400" b="1"/>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smtClean="0">
                <a:ln>
                  <a:noFill/>
                </a:ln>
                <a:solidFill>
                  <a:schemeClr val="accent1"/>
                </a:solidFill>
                <a:effectLst/>
                <a:uLnTx/>
                <a:uFillTx/>
                <a:latin typeface="+mj-lt"/>
                <a:ea typeface="+mj-ea"/>
                <a:cs typeface="+mj-cs"/>
              </a:rPr>
              <a:t>Title goes here</a:t>
            </a:r>
            <a:endParaRPr kumimoji="0" lang="en-CA" sz="2400" b="1" i="0" u="none" strike="noStrike" kern="1200" cap="none" spc="0" normalizeH="0" baseline="0" noProof="0" dirty="0">
              <a:ln>
                <a:noFill/>
              </a:ln>
              <a:solidFill>
                <a:schemeClr val="accent1"/>
              </a:solidFill>
              <a:effectLst/>
              <a:uLnTx/>
              <a:uFillTx/>
              <a:latin typeface="+mj-lt"/>
              <a:ea typeface="+mj-ea"/>
              <a:cs typeface="+mj-cs"/>
            </a:endParaRPr>
          </a:p>
        </p:txBody>
      </p:sp>
      <p:sp>
        <p:nvSpPr>
          <p:cNvPr id="7" name="Picture Placeholder 8"/>
          <p:cNvSpPr>
            <a:spLocks noGrp="1"/>
          </p:cNvSpPr>
          <p:nvPr>
            <p:ph type="pic" sz="quarter" idx="13"/>
          </p:nvPr>
        </p:nvSpPr>
        <p:spPr>
          <a:xfrm>
            <a:off x="1432560" y="2286000"/>
            <a:ext cx="1295400" cy="1371600"/>
          </a:xfrm>
          <a:prstGeom prst="rect">
            <a:avLst/>
          </a:prstGeom>
          <a:blipFill>
            <a:blip r:embed="rId2" cstate="print"/>
            <a:stretch>
              <a:fillRect/>
            </a:stretch>
          </a:blipFill>
        </p:spPr>
        <p:txBody>
          <a:bodyPr>
            <a:normAutofit/>
          </a:bodyPr>
          <a:lstStyle>
            <a:lvl1pPr>
              <a:buFontTx/>
              <a:buNone/>
              <a:defRPr sz="800"/>
            </a:lvl1pPr>
          </a:lstStyle>
          <a:p>
            <a:r>
              <a:rPr lang="en-US" smtClean="0"/>
              <a:t>Click icon to add picture</a:t>
            </a:r>
            <a:endParaRPr lang="en-CA" dirty="0"/>
          </a:p>
        </p:txBody>
      </p:sp>
      <p:sp>
        <p:nvSpPr>
          <p:cNvPr id="8" name="Text Placeholder 2"/>
          <p:cNvSpPr>
            <a:spLocks noGrp="1"/>
          </p:cNvSpPr>
          <p:nvPr>
            <p:ph type="body" idx="14" hasCustomPrompt="1"/>
          </p:nvPr>
        </p:nvSpPr>
        <p:spPr>
          <a:xfrm>
            <a:off x="1432560" y="3886200"/>
            <a:ext cx="6400800" cy="2362200"/>
          </a:xfrm>
          <a:prstGeom prst="rect">
            <a:avLst/>
          </a:prstGeom>
        </p:spPr>
        <p:txBody>
          <a:bodyPr lIns="0" tIns="0" rIns="0" bIns="0" numCol="4" spcCol="274320" anchor="t" anchorCtr="0">
            <a:normAutofit/>
          </a:bodyPr>
          <a:lstStyle>
            <a:lvl1pPr marL="0" marR="0" indent="0" algn="l" defTabSz="914400" rtl="0" eaLnBrk="1" fontAlgn="auto" latinLnBrk="0" hangingPunct="1">
              <a:lnSpc>
                <a:spcPct val="150000"/>
              </a:lnSpc>
              <a:spcBef>
                <a:spcPct val="20000"/>
              </a:spcBef>
              <a:spcAft>
                <a:spcPts val="0"/>
              </a:spcAft>
              <a:buClrTx/>
              <a:buSzPct val="200000"/>
              <a:buFont typeface="+mj-lt"/>
              <a:buNone/>
              <a:tabLst/>
              <a:defRPr sz="1200"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Body copy goes here</a:t>
            </a:r>
          </a:p>
          <a:p>
            <a:pPr lvl="0"/>
            <a:endParaRPr lang="en-US" dirty="0" smtClean="0"/>
          </a:p>
          <a:p>
            <a:pPr lvl="0"/>
            <a:endParaRPr lang="en-US" dirty="0" smtClean="0"/>
          </a:p>
          <a:p>
            <a:pPr lvl="0"/>
            <a:endParaRPr lang="en-US" dirty="0" smtClean="0"/>
          </a:p>
          <a:p>
            <a:pPr lvl="0"/>
            <a:endParaRPr lang="en-US" dirty="0" smtClean="0"/>
          </a:p>
          <a:p>
            <a:pPr lvl="0"/>
            <a:endParaRPr lang="en-US" dirty="0" smtClean="0"/>
          </a:p>
          <a:p>
            <a:pPr marL="0" marR="0" lvl="0" indent="0" algn="l" defTabSz="914400" rtl="0" eaLnBrk="1" fontAlgn="auto" latinLnBrk="0" hangingPunct="1">
              <a:lnSpc>
                <a:spcPct val="150000"/>
              </a:lnSpc>
              <a:spcBef>
                <a:spcPct val="20000"/>
              </a:spcBef>
              <a:spcAft>
                <a:spcPts val="0"/>
              </a:spcAft>
              <a:buClrTx/>
              <a:buSzPct val="200000"/>
              <a:buFont typeface="+mj-lt"/>
              <a:buNone/>
              <a:tabLst/>
              <a:defRPr/>
            </a:pPr>
            <a:r>
              <a:rPr lang="en-US" dirty="0" smtClean="0"/>
              <a:t>Body copy goes here</a:t>
            </a:r>
          </a:p>
          <a:p>
            <a:pPr lvl="0"/>
            <a:endParaRPr lang="en-US" dirty="0" smtClean="0"/>
          </a:p>
          <a:p>
            <a:pPr lvl="0"/>
            <a:endParaRPr lang="en-US" dirty="0" smtClean="0"/>
          </a:p>
          <a:p>
            <a:pPr lvl="0"/>
            <a:endParaRPr lang="en-US" dirty="0" smtClean="0"/>
          </a:p>
          <a:p>
            <a:pPr lvl="0"/>
            <a:endParaRPr lang="en-US" dirty="0" smtClean="0"/>
          </a:p>
          <a:p>
            <a:pPr lvl="0"/>
            <a:endParaRPr lang="en-US" dirty="0" smtClean="0"/>
          </a:p>
          <a:p>
            <a:pPr marL="0" marR="0" lvl="0" indent="0" algn="l" defTabSz="914400" rtl="0" eaLnBrk="1" fontAlgn="auto" latinLnBrk="0" hangingPunct="1">
              <a:lnSpc>
                <a:spcPct val="150000"/>
              </a:lnSpc>
              <a:spcBef>
                <a:spcPct val="20000"/>
              </a:spcBef>
              <a:spcAft>
                <a:spcPts val="0"/>
              </a:spcAft>
              <a:buClrTx/>
              <a:buSzPct val="200000"/>
              <a:buFont typeface="+mj-lt"/>
              <a:buNone/>
              <a:tabLst/>
              <a:defRPr/>
            </a:pPr>
            <a:r>
              <a:rPr lang="en-US" dirty="0" smtClean="0"/>
              <a:t>Body copy goes here</a:t>
            </a:r>
          </a:p>
          <a:p>
            <a:pPr lvl="0"/>
            <a:endParaRPr lang="en-US" dirty="0" smtClean="0"/>
          </a:p>
          <a:p>
            <a:pPr lvl="0"/>
            <a:endParaRPr lang="en-US" dirty="0" smtClean="0"/>
          </a:p>
          <a:p>
            <a:pPr lvl="0"/>
            <a:endParaRPr lang="en-US" dirty="0" smtClean="0"/>
          </a:p>
          <a:p>
            <a:pPr lvl="0"/>
            <a:endParaRPr lang="en-US" dirty="0" smtClean="0"/>
          </a:p>
          <a:p>
            <a:pPr lvl="0"/>
            <a:endParaRPr lang="en-US" dirty="0" smtClean="0"/>
          </a:p>
          <a:p>
            <a:pPr marL="0" marR="0" lvl="0" indent="0" algn="l" defTabSz="914400" rtl="0" eaLnBrk="1" fontAlgn="auto" latinLnBrk="0" hangingPunct="1">
              <a:lnSpc>
                <a:spcPct val="150000"/>
              </a:lnSpc>
              <a:spcBef>
                <a:spcPct val="20000"/>
              </a:spcBef>
              <a:spcAft>
                <a:spcPts val="0"/>
              </a:spcAft>
              <a:buClrTx/>
              <a:buSzPct val="200000"/>
              <a:buFont typeface="+mj-lt"/>
              <a:buNone/>
              <a:tabLst/>
              <a:defRPr/>
            </a:pPr>
            <a:r>
              <a:rPr lang="en-US" dirty="0" smtClean="0"/>
              <a:t>Body copy goes here</a:t>
            </a:r>
          </a:p>
        </p:txBody>
      </p:sp>
      <p:graphicFrame>
        <p:nvGraphicFramePr>
          <p:cNvPr id="9" name="Table 8"/>
          <p:cNvGraphicFramePr>
            <a:graphicFrameLocks noGrp="1"/>
          </p:cNvGraphicFramePr>
          <p:nvPr userDrawn="1"/>
        </p:nvGraphicFramePr>
        <p:xfrm>
          <a:off x="1432560" y="1838960"/>
          <a:ext cx="6644640" cy="370840"/>
        </p:xfrm>
        <a:graphic>
          <a:graphicData uri="http://schemas.openxmlformats.org/drawingml/2006/table">
            <a:tbl>
              <a:tblPr firstRow="1" bandRow="1">
                <a:tableStyleId>{5C22544A-7EE6-4342-B048-85BDC9FD1C3A}</a:tableStyleId>
              </a:tblPr>
              <a:tblGrid>
                <a:gridCol w="1661160">
                  <a:extLst>
                    <a:ext uri="{9D8B030D-6E8A-4147-A177-3AD203B41FA5}">
                      <a16:colId xmlns="" xmlns:a16="http://schemas.microsoft.com/office/drawing/2014/main" val="20000"/>
                    </a:ext>
                  </a:extLst>
                </a:gridCol>
                <a:gridCol w="1661160">
                  <a:extLst>
                    <a:ext uri="{9D8B030D-6E8A-4147-A177-3AD203B41FA5}">
                      <a16:colId xmlns="" xmlns:a16="http://schemas.microsoft.com/office/drawing/2014/main" val="20001"/>
                    </a:ext>
                  </a:extLst>
                </a:gridCol>
                <a:gridCol w="1661160">
                  <a:extLst>
                    <a:ext uri="{9D8B030D-6E8A-4147-A177-3AD203B41FA5}">
                      <a16:colId xmlns="" xmlns:a16="http://schemas.microsoft.com/office/drawing/2014/main" val="20002"/>
                    </a:ext>
                  </a:extLst>
                </a:gridCol>
                <a:gridCol w="1661160">
                  <a:extLst>
                    <a:ext uri="{9D8B030D-6E8A-4147-A177-3AD203B41FA5}">
                      <a16:colId xmlns="" xmlns:a16="http://schemas.microsoft.com/office/drawing/2014/main" val="20003"/>
                    </a:ext>
                  </a:extLst>
                </a:gridCol>
              </a:tblGrid>
              <a:tr h="370840">
                <a:tc>
                  <a:txBody>
                    <a:bodyPr/>
                    <a:lstStyle/>
                    <a:p>
                      <a:pPr algn="l"/>
                      <a:r>
                        <a:rPr lang="en-US" sz="2400" dirty="0" smtClean="0">
                          <a:solidFill>
                            <a:schemeClr val="accent1"/>
                          </a:solidFill>
                        </a:rPr>
                        <a:t>1.</a:t>
                      </a:r>
                      <a:endParaRPr lang="en-CA" sz="2400" dirty="0">
                        <a:solidFill>
                          <a:schemeClr val="accent1"/>
                        </a:solidFill>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accent1"/>
                          </a:solidFill>
                        </a:rPr>
                        <a:t>2.</a:t>
                      </a:r>
                      <a:endParaRPr lang="en-CA" sz="2400" dirty="0" smtClean="0">
                        <a:solidFill>
                          <a:schemeClr val="accent1"/>
                        </a:solidFill>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l"/>
                      <a:r>
                        <a:rPr lang="en-US" sz="2400" dirty="0" smtClean="0">
                          <a:solidFill>
                            <a:schemeClr val="accent1"/>
                          </a:solidFill>
                        </a:rPr>
                        <a:t>3.</a:t>
                      </a:r>
                      <a:endParaRPr lang="en-CA" sz="2400" dirty="0">
                        <a:solidFill>
                          <a:schemeClr val="accent1"/>
                        </a:solidFill>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l"/>
                      <a:r>
                        <a:rPr lang="en-US" sz="2400" dirty="0" smtClean="0">
                          <a:solidFill>
                            <a:schemeClr val="accent1"/>
                          </a:solidFill>
                        </a:rPr>
                        <a:t>4.</a:t>
                      </a:r>
                      <a:endParaRPr lang="en-CA" sz="2400" dirty="0">
                        <a:solidFill>
                          <a:schemeClr val="accent1"/>
                        </a:solidFill>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bl>
          </a:graphicData>
        </a:graphic>
      </p:graphicFrame>
      <p:sp>
        <p:nvSpPr>
          <p:cNvPr id="10" name="Picture Placeholder 8"/>
          <p:cNvSpPr>
            <a:spLocks noGrp="1"/>
          </p:cNvSpPr>
          <p:nvPr>
            <p:ph type="pic" sz="quarter" idx="15"/>
          </p:nvPr>
        </p:nvSpPr>
        <p:spPr>
          <a:xfrm>
            <a:off x="3108960" y="2286000"/>
            <a:ext cx="1295400" cy="1371600"/>
          </a:xfrm>
          <a:prstGeom prst="rect">
            <a:avLst/>
          </a:prstGeom>
          <a:blipFill>
            <a:blip r:embed="rId3" cstate="print"/>
            <a:stretch>
              <a:fillRect/>
            </a:stretch>
          </a:blipFill>
        </p:spPr>
        <p:txBody>
          <a:bodyPr>
            <a:normAutofit/>
          </a:bodyPr>
          <a:lstStyle>
            <a:lvl1pPr>
              <a:buNone/>
              <a:defRPr sz="800"/>
            </a:lvl1pPr>
          </a:lstStyle>
          <a:p>
            <a:r>
              <a:rPr lang="en-US" smtClean="0"/>
              <a:t>Click icon to add picture</a:t>
            </a:r>
            <a:endParaRPr lang="en-CA" dirty="0"/>
          </a:p>
        </p:txBody>
      </p:sp>
      <p:sp>
        <p:nvSpPr>
          <p:cNvPr id="11" name="Picture Placeholder 8"/>
          <p:cNvSpPr>
            <a:spLocks noGrp="1"/>
          </p:cNvSpPr>
          <p:nvPr>
            <p:ph type="pic" sz="quarter" idx="16"/>
          </p:nvPr>
        </p:nvSpPr>
        <p:spPr>
          <a:xfrm>
            <a:off x="4785360" y="2286000"/>
            <a:ext cx="1295400" cy="1371600"/>
          </a:xfrm>
          <a:prstGeom prst="rect">
            <a:avLst/>
          </a:prstGeom>
          <a:blipFill>
            <a:blip r:embed="rId4" cstate="print"/>
            <a:stretch>
              <a:fillRect/>
            </a:stretch>
          </a:blipFill>
        </p:spPr>
        <p:txBody>
          <a:bodyPr>
            <a:normAutofit/>
          </a:bodyPr>
          <a:lstStyle>
            <a:lvl1pPr>
              <a:buNone/>
              <a:defRPr sz="800"/>
            </a:lvl1pPr>
          </a:lstStyle>
          <a:p>
            <a:r>
              <a:rPr lang="en-US" smtClean="0"/>
              <a:t>Click icon to add picture</a:t>
            </a:r>
            <a:endParaRPr lang="en-CA" dirty="0"/>
          </a:p>
        </p:txBody>
      </p:sp>
      <p:sp>
        <p:nvSpPr>
          <p:cNvPr id="12" name="Picture Placeholder 8"/>
          <p:cNvSpPr>
            <a:spLocks noGrp="1"/>
          </p:cNvSpPr>
          <p:nvPr>
            <p:ph type="pic" sz="quarter" idx="17"/>
          </p:nvPr>
        </p:nvSpPr>
        <p:spPr>
          <a:xfrm>
            <a:off x="6461760" y="2286000"/>
            <a:ext cx="1295400" cy="1371600"/>
          </a:xfrm>
          <a:prstGeom prst="rect">
            <a:avLst/>
          </a:prstGeom>
          <a:blipFill>
            <a:blip r:embed="rId5" cstate="print"/>
            <a:stretch>
              <a:fillRect/>
            </a:stretch>
          </a:blipFill>
        </p:spPr>
        <p:txBody>
          <a:bodyPr>
            <a:normAutofit/>
          </a:bodyPr>
          <a:lstStyle>
            <a:lvl1pPr>
              <a:buNone/>
              <a:defRPr sz="800"/>
            </a:lvl1pPr>
          </a:lstStyle>
          <a:p>
            <a:r>
              <a:rPr lang="en-US" smtClean="0"/>
              <a:t>Click icon to add picture</a:t>
            </a:r>
            <a:endParaRPr lang="en-CA"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1143000"/>
            <a:ext cx="8001000" cy="533400"/>
          </a:xfrm>
        </p:spPr>
        <p:txBody>
          <a:bodyPr lIns="0" tIns="0" rIns="0" bIns="0" anchor="t" anchorCtr="0">
            <a:normAutofit/>
          </a:bodyPr>
          <a:lstStyle>
            <a:lvl1pPr algn="l">
              <a:defRPr sz="2400" b="1"/>
            </a:lvl1pPr>
          </a:lstStyle>
          <a:p>
            <a:r>
              <a:rPr lang="en-US" dirty="0" smtClean="0"/>
              <a:t>Title goes here</a:t>
            </a:r>
            <a:endParaRPr lang="en-CA" dirty="0"/>
          </a:p>
        </p:txBody>
      </p:sp>
      <p:sp>
        <p:nvSpPr>
          <p:cNvPr id="3" name="Date Placeholder 2"/>
          <p:cNvSpPr>
            <a:spLocks noGrp="1"/>
          </p:cNvSpPr>
          <p:nvPr>
            <p:ph type="dt" sz="half" idx="10"/>
          </p:nvPr>
        </p:nvSpPr>
        <p:spPr/>
        <p:txBody>
          <a:bodyPr/>
          <a:lstStyle/>
          <a:p>
            <a:fld id="{1750925B-98EF-4C37-916F-12163DB94D3D}" type="datetime1">
              <a:rPr lang="en-CA" smtClean="0"/>
              <a:pPr/>
              <a:t>04/04/2018</a:t>
            </a:fld>
            <a:endParaRPr lang="en-CA"/>
          </a:p>
        </p:txBody>
      </p:sp>
      <p:sp>
        <p:nvSpPr>
          <p:cNvPr id="4" name="Footer Placeholder 3"/>
          <p:cNvSpPr>
            <a:spLocks noGrp="1"/>
          </p:cNvSpPr>
          <p:nvPr>
            <p:ph type="ftr" sz="quarter" idx="11"/>
          </p:nvPr>
        </p:nvSpPr>
        <p:spPr/>
        <p:txBody>
          <a:bodyPr/>
          <a:lstStyle/>
          <a:p>
            <a:r>
              <a:rPr lang="en-CA" smtClean="0"/>
              <a:t>Presentation</a:t>
            </a:r>
            <a:endParaRPr lang="en-CA"/>
          </a:p>
        </p:txBody>
      </p:sp>
      <p:sp>
        <p:nvSpPr>
          <p:cNvPr id="5" name="Slide Number Placeholder 4"/>
          <p:cNvSpPr>
            <a:spLocks noGrp="1"/>
          </p:cNvSpPr>
          <p:nvPr>
            <p:ph type="sldNum" sz="quarter" idx="12"/>
          </p:nvPr>
        </p:nvSpPr>
        <p:spPr/>
        <p:txBody>
          <a:bodyPr/>
          <a:lstStyle/>
          <a:p>
            <a:fld id="{C2BB63E6-1595-49DD-946C-2DD7DBDEF40D}" type="slidenum">
              <a:rPr lang="en-CA" smtClean="0"/>
              <a:pPr/>
              <a:t>‹#›</a:t>
            </a:fld>
            <a:endParaRPr lang="en-CA"/>
          </a:p>
        </p:txBody>
      </p:sp>
      <p:sp>
        <p:nvSpPr>
          <p:cNvPr id="9" name="Picture Placeholder 8"/>
          <p:cNvSpPr>
            <a:spLocks noGrp="1"/>
          </p:cNvSpPr>
          <p:nvPr>
            <p:ph type="pic" sz="quarter" idx="13"/>
          </p:nvPr>
        </p:nvSpPr>
        <p:spPr>
          <a:xfrm>
            <a:off x="609600" y="2286000"/>
            <a:ext cx="1295400" cy="1371600"/>
          </a:xfrm>
          <a:prstGeom prst="rect">
            <a:avLst/>
          </a:prstGeom>
          <a:blipFill>
            <a:blip r:embed="rId2" cstate="print"/>
            <a:stretch>
              <a:fillRect/>
            </a:stretch>
          </a:blipFill>
        </p:spPr>
        <p:txBody>
          <a:bodyPr>
            <a:normAutofit/>
          </a:bodyPr>
          <a:lstStyle>
            <a:lvl1pPr>
              <a:buFontTx/>
              <a:buNone/>
              <a:defRPr sz="800"/>
            </a:lvl1pPr>
          </a:lstStyle>
          <a:p>
            <a:r>
              <a:rPr lang="en-US" smtClean="0"/>
              <a:t>Click icon to add picture</a:t>
            </a:r>
            <a:endParaRPr lang="en-CA" dirty="0"/>
          </a:p>
        </p:txBody>
      </p:sp>
      <p:sp>
        <p:nvSpPr>
          <p:cNvPr id="10" name="Text Placeholder 2"/>
          <p:cNvSpPr>
            <a:spLocks noGrp="1"/>
          </p:cNvSpPr>
          <p:nvPr>
            <p:ph type="body" idx="14" hasCustomPrompt="1"/>
          </p:nvPr>
        </p:nvSpPr>
        <p:spPr>
          <a:xfrm>
            <a:off x="609600" y="3886200"/>
            <a:ext cx="8077200" cy="2362200"/>
          </a:xfrm>
          <a:prstGeom prst="rect">
            <a:avLst/>
          </a:prstGeom>
        </p:spPr>
        <p:txBody>
          <a:bodyPr lIns="0" tIns="0" rIns="0" bIns="0" numCol="5" spcCol="274320" anchor="t" anchorCtr="0">
            <a:normAutofit/>
          </a:bodyPr>
          <a:lstStyle>
            <a:lvl1pPr marL="0" marR="0" indent="0" algn="l" defTabSz="914400" rtl="0" eaLnBrk="1" fontAlgn="auto" latinLnBrk="0" hangingPunct="1">
              <a:lnSpc>
                <a:spcPct val="150000"/>
              </a:lnSpc>
              <a:spcBef>
                <a:spcPct val="20000"/>
              </a:spcBef>
              <a:spcAft>
                <a:spcPts val="0"/>
              </a:spcAft>
              <a:buClrTx/>
              <a:buSzPct val="200000"/>
              <a:buFont typeface="+mj-lt"/>
              <a:buNone/>
              <a:tabLst/>
              <a:defRPr sz="1200"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Body copy goes here</a:t>
            </a:r>
          </a:p>
          <a:p>
            <a:pPr lvl="0"/>
            <a:endParaRPr lang="en-US" dirty="0" smtClean="0"/>
          </a:p>
          <a:p>
            <a:pPr lvl="0"/>
            <a:endParaRPr lang="en-US" dirty="0" smtClean="0"/>
          </a:p>
          <a:p>
            <a:pPr lvl="0"/>
            <a:endParaRPr lang="en-US" dirty="0" smtClean="0"/>
          </a:p>
          <a:p>
            <a:pPr lvl="0"/>
            <a:endParaRPr lang="en-US" dirty="0" smtClean="0"/>
          </a:p>
          <a:p>
            <a:pPr lvl="0"/>
            <a:endParaRPr lang="en-US" dirty="0" smtClean="0"/>
          </a:p>
          <a:p>
            <a:pPr marL="0" marR="0" lvl="0" indent="0" algn="l" defTabSz="914400" rtl="0" eaLnBrk="1" fontAlgn="auto" latinLnBrk="0" hangingPunct="1">
              <a:lnSpc>
                <a:spcPct val="150000"/>
              </a:lnSpc>
              <a:spcBef>
                <a:spcPct val="20000"/>
              </a:spcBef>
              <a:spcAft>
                <a:spcPts val="0"/>
              </a:spcAft>
              <a:buClrTx/>
              <a:buSzPct val="200000"/>
              <a:buFont typeface="+mj-lt"/>
              <a:buNone/>
              <a:tabLst/>
              <a:defRPr/>
            </a:pPr>
            <a:r>
              <a:rPr lang="en-US" dirty="0" smtClean="0"/>
              <a:t>Body copy goes here</a:t>
            </a:r>
          </a:p>
          <a:p>
            <a:pPr lvl="0"/>
            <a:endParaRPr lang="en-US" dirty="0" smtClean="0"/>
          </a:p>
          <a:p>
            <a:pPr lvl="0"/>
            <a:endParaRPr lang="en-US" dirty="0" smtClean="0"/>
          </a:p>
          <a:p>
            <a:pPr lvl="0"/>
            <a:endParaRPr lang="en-US" dirty="0" smtClean="0"/>
          </a:p>
          <a:p>
            <a:pPr lvl="0"/>
            <a:endParaRPr lang="en-US" dirty="0" smtClean="0"/>
          </a:p>
          <a:p>
            <a:pPr lvl="0"/>
            <a:endParaRPr lang="en-US" dirty="0" smtClean="0"/>
          </a:p>
          <a:p>
            <a:pPr marL="0" marR="0" lvl="0" indent="0" algn="l" defTabSz="914400" rtl="0" eaLnBrk="1" fontAlgn="auto" latinLnBrk="0" hangingPunct="1">
              <a:lnSpc>
                <a:spcPct val="150000"/>
              </a:lnSpc>
              <a:spcBef>
                <a:spcPct val="20000"/>
              </a:spcBef>
              <a:spcAft>
                <a:spcPts val="0"/>
              </a:spcAft>
              <a:buClrTx/>
              <a:buSzPct val="200000"/>
              <a:buFont typeface="+mj-lt"/>
              <a:buNone/>
              <a:tabLst/>
              <a:defRPr/>
            </a:pPr>
            <a:r>
              <a:rPr lang="en-US" dirty="0" smtClean="0"/>
              <a:t>Body copy goes here</a:t>
            </a:r>
          </a:p>
          <a:p>
            <a:pPr lvl="0"/>
            <a:endParaRPr lang="en-US" dirty="0" smtClean="0"/>
          </a:p>
          <a:p>
            <a:pPr lvl="0"/>
            <a:endParaRPr lang="en-US" dirty="0" smtClean="0"/>
          </a:p>
          <a:p>
            <a:pPr lvl="0"/>
            <a:endParaRPr lang="en-US" dirty="0" smtClean="0"/>
          </a:p>
          <a:p>
            <a:pPr lvl="0"/>
            <a:endParaRPr lang="en-US" dirty="0" smtClean="0"/>
          </a:p>
          <a:p>
            <a:pPr lvl="0"/>
            <a:endParaRPr lang="en-US" dirty="0" smtClean="0"/>
          </a:p>
          <a:p>
            <a:pPr marL="0" marR="0" lvl="0" indent="0" algn="l" defTabSz="914400" rtl="0" eaLnBrk="1" fontAlgn="auto" latinLnBrk="0" hangingPunct="1">
              <a:lnSpc>
                <a:spcPct val="150000"/>
              </a:lnSpc>
              <a:spcBef>
                <a:spcPct val="20000"/>
              </a:spcBef>
              <a:spcAft>
                <a:spcPts val="0"/>
              </a:spcAft>
              <a:buClrTx/>
              <a:buSzPct val="200000"/>
              <a:buFont typeface="+mj-lt"/>
              <a:buNone/>
              <a:tabLst/>
              <a:defRPr/>
            </a:pPr>
            <a:r>
              <a:rPr lang="en-US" dirty="0" smtClean="0"/>
              <a:t>Body copy goes here</a:t>
            </a:r>
          </a:p>
          <a:p>
            <a:pPr lvl="0"/>
            <a:endParaRPr lang="en-US" dirty="0" smtClean="0"/>
          </a:p>
          <a:p>
            <a:pPr lvl="0"/>
            <a:endParaRPr lang="en-US" dirty="0" smtClean="0"/>
          </a:p>
          <a:p>
            <a:pPr lvl="0"/>
            <a:endParaRPr lang="en-US" dirty="0" smtClean="0"/>
          </a:p>
          <a:p>
            <a:pPr lvl="0"/>
            <a:endParaRPr lang="en-US" dirty="0" smtClean="0"/>
          </a:p>
          <a:p>
            <a:pPr lvl="0"/>
            <a:endParaRPr lang="en-US" dirty="0" smtClean="0"/>
          </a:p>
          <a:p>
            <a:pPr marL="0" marR="0" lvl="0" indent="0" algn="l" defTabSz="914400" rtl="0" eaLnBrk="1" fontAlgn="auto" latinLnBrk="0" hangingPunct="1">
              <a:lnSpc>
                <a:spcPct val="150000"/>
              </a:lnSpc>
              <a:spcBef>
                <a:spcPct val="20000"/>
              </a:spcBef>
              <a:spcAft>
                <a:spcPts val="0"/>
              </a:spcAft>
              <a:buClrTx/>
              <a:buSzPct val="200000"/>
              <a:buFont typeface="+mj-lt"/>
              <a:buNone/>
              <a:tabLst/>
              <a:defRPr/>
            </a:pPr>
            <a:r>
              <a:rPr lang="en-US" dirty="0" smtClean="0"/>
              <a:t>Body copy goes here</a:t>
            </a:r>
          </a:p>
        </p:txBody>
      </p:sp>
      <p:graphicFrame>
        <p:nvGraphicFramePr>
          <p:cNvPr id="12" name="Table 11"/>
          <p:cNvGraphicFramePr>
            <a:graphicFrameLocks noGrp="1"/>
          </p:cNvGraphicFramePr>
          <p:nvPr userDrawn="1"/>
        </p:nvGraphicFramePr>
        <p:xfrm>
          <a:off x="609600" y="1838960"/>
          <a:ext cx="8305800" cy="370840"/>
        </p:xfrm>
        <a:graphic>
          <a:graphicData uri="http://schemas.openxmlformats.org/drawingml/2006/table">
            <a:tbl>
              <a:tblPr firstRow="1" bandRow="1">
                <a:tableStyleId>{5C22544A-7EE6-4342-B048-85BDC9FD1C3A}</a:tableStyleId>
              </a:tblPr>
              <a:tblGrid>
                <a:gridCol w="1661160">
                  <a:extLst>
                    <a:ext uri="{9D8B030D-6E8A-4147-A177-3AD203B41FA5}">
                      <a16:colId xmlns="" xmlns:a16="http://schemas.microsoft.com/office/drawing/2014/main" val="20000"/>
                    </a:ext>
                  </a:extLst>
                </a:gridCol>
                <a:gridCol w="1661160">
                  <a:extLst>
                    <a:ext uri="{9D8B030D-6E8A-4147-A177-3AD203B41FA5}">
                      <a16:colId xmlns="" xmlns:a16="http://schemas.microsoft.com/office/drawing/2014/main" val="20001"/>
                    </a:ext>
                  </a:extLst>
                </a:gridCol>
                <a:gridCol w="1661160">
                  <a:extLst>
                    <a:ext uri="{9D8B030D-6E8A-4147-A177-3AD203B41FA5}">
                      <a16:colId xmlns="" xmlns:a16="http://schemas.microsoft.com/office/drawing/2014/main" val="20002"/>
                    </a:ext>
                  </a:extLst>
                </a:gridCol>
                <a:gridCol w="1661160">
                  <a:extLst>
                    <a:ext uri="{9D8B030D-6E8A-4147-A177-3AD203B41FA5}">
                      <a16:colId xmlns="" xmlns:a16="http://schemas.microsoft.com/office/drawing/2014/main" val="20003"/>
                    </a:ext>
                  </a:extLst>
                </a:gridCol>
                <a:gridCol w="1661160">
                  <a:extLst>
                    <a:ext uri="{9D8B030D-6E8A-4147-A177-3AD203B41FA5}">
                      <a16:colId xmlns="" xmlns:a16="http://schemas.microsoft.com/office/drawing/2014/main" val="20004"/>
                    </a:ext>
                  </a:extLst>
                </a:gridCol>
              </a:tblGrid>
              <a:tr h="370840">
                <a:tc>
                  <a:txBody>
                    <a:bodyPr/>
                    <a:lstStyle/>
                    <a:p>
                      <a:pPr algn="l"/>
                      <a:r>
                        <a:rPr lang="en-US" sz="2400" dirty="0" smtClean="0">
                          <a:solidFill>
                            <a:schemeClr val="accent1"/>
                          </a:solidFill>
                        </a:rPr>
                        <a:t>1.</a:t>
                      </a:r>
                      <a:endParaRPr lang="en-CA" sz="2400" dirty="0">
                        <a:solidFill>
                          <a:schemeClr val="accent1"/>
                        </a:solidFill>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accent1"/>
                          </a:solidFill>
                        </a:rPr>
                        <a:t>2.</a:t>
                      </a:r>
                      <a:endParaRPr lang="en-CA" sz="2400" dirty="0" smtClean="0">
                        <a:solidFill>
                          <a:schemeClr val="accent1"/>
                        </a:solidFill>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l"/>
                      <a:r>
                        <a:rPr lang="en-US" sz="2400" dirty="0" smtClean="0">
                          <a:solidFill>
                            <a:schemeClr val="accent1"/>
                          </a:solidFill>
                        </a:rPr>
                        <a:t>3.</a:t>
                      </a:r>
                      <a:endParaRPr lang="en-CA" sz="2400" dirty="0">
                        <a:solidFill>
                          <a:schemeClr val="accent1"/>
                        </a:solidFill>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l"/>
                      <a:r>
                        <a:rPr lang="en-US" sz="2400" dirty="0" smtClean="0">
                          <a:solidFill>
                            <a:schemeClr val="accent1"/>
                          </a:solidFill>
                        </a:rPr>
                        <a:t>4.</a:t>
                      </a:r>
                      <a:endParaRPr lang="en-CA" sz="2400" dirty="0">
                        <a:solidFill>
                          <a:schemeClr val="accent1"/>
                        </a:solidFill>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l"/>
                      <a:r>
                        <a:rPr lang="en-US" sz="2400" dirty="0" smtClean="0">
                          <a:solidFill>
                            <a:schemeClr val="accent1"/>
                          </a:solidFill>
                        </a:rPr>
                        <a:t>5.</a:t>
                      </a:r>
                      <a:endParaRPr lang="en-CA" sz="2400" dirty="0">
                        <a:solidFill>
                          <a:schemeClr val="accent1"/>
                        </a:solidFill>
                      </a:endParaRPr>
                    </a:p>
                  </a:txBody>
                  <a:tcPr marL="0" marR="0" marT="0" marB="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bl>
          </a:graphicData>
        </a:graphic>
      </p:graphicFrame>
      <p:sp>
        <p:nvSpPr>
          <p:cNvPr id="14" name="Picture Placeholder 8"/>
          <p:cNvSpPr>
            <a:spLocks noGrp="1"/>
          </p:cNvSpPr>
          <p:nvPr>
            <p:ph type="pic" sz="quarter" idx="15"/>
          </p:nvPr>
        </p:nvSpPr>
        <p:spPr>
          <a:xfrm>
            <a:off x="2286000" y="2286000"/>
            <a:ext cx="1295400" cy="1371600"/>
          </a:xfrm>
          <a:prstGeom prst="rect">
            <a:avLst/>
          </a:prstGeom>
          <a:blipFill>
            <a:blip r:embed="rId3" cstate="print"/>
            <a:stretch>
              <a:fillRect/>
            </a:stretch>
          </a:blipFill>
        </p:spPr>
        <p:txBody>
          <a:bodyPr>
            <a:normAutofit/>
          </a:bodyPr>
          <a:lstStyle>
            <a:lvl1pPr>
              <a:buNone/>
              <a:defRPr sz="800"/>
            </a:lvl1pPr>
          </a:lstStyle>
          <a:p>
            <a:r>
              <a:rPr lang="en-US" smtClean="0"/>
              <a:t>Click icon to add picture</a:t>
            </a:r>
            <a:endParaRPr lang="en-CA" dirty="0"/>
          </a:p>
        </p:txBody>
      </p:sp>
      <p:sp>
        <p:nvSpPr>
          <p:cNvPr id="16" name="Picture Placeholder 8"/>
          <p:cNvSpPr>
            <a:spLocks noGrp="1"/>
          </p:cNvSpPr>
          <p:nvPr>
            <p:ph type="pic" sz="quarter" idx="16"/>
          </p:nvPr>
        </p:nvSpPr>
        <p:spPr>
          <a:xfrm>
            <a:off x="3962400" y="2286000"/>
            <a:ext cx="1295400" cy="1371600"/>
          </a:xfrm>
          <a:prstGeom prst="rect">
            <a:avLst/>
          </a:prstGeom>
          <a:blipFill>
            <a:blip r:embed="rId4" cstate="print"/>
            <a:stretch>
              <a:fillRect/>
            </a:stretch>
          </a:blipFill>
        </p:spPr>
        <p:txBody>
          <a:bodyPr>
            <a:normAutofit/>
          </a:bodyPr>
          <a:lstStyle>
            <a:lvl1pPr>
              <a:buNone/>
              <a:defRPr sz="800"/>
            </a:lvl1pPr>
          </a:lstStyle>
          <a:p>
            <a:r>
              <a:rPr lang="en-US" smtClean="0"/>
              <a:t>Click icon to add picture</a:t>
            </a:r>
            <a:endParaRPr lang="en-CA" dirty="0"/>
          </a:p>
        </p:txBody>
      </p:sp>
      <p:sp>
        <p:nvSpPr>
          <p:cNvPr id="17" name="Picture Placeholder 8"/>
          <p:cNvSpPr>
            <a:spLocks noGrp="1"/>
          </p:cNvSpPr>
          <p:nvPr>
            <p:ph type="pic" sz="quarter" idx="17"/>
          </p:nvPr>
        </p:nvSpPr>
        <p:spPr>
          <a:xfrm>
            <a:off x="5638800" y="2286000"/>
            <a:ext cx="1295400" cy="1371600"/>
          </a:xfrm>
          <a:prstGeom prst="rect">
            <a:avLst/>
          </a:prstGeom>
          <a:blipFill>
            <a:blip r:embed="rId5" cstate="print"/>
            <a:stretch>
              <a:fillRect/>
            </a:stretch>
          </a:blipFill>
        </p:spPr>
        <p:txBody>
          <a:bodyPr>
            <a:normAutofit/>
          </a:bodyPr>
          <a:lstStyle>
            <a:lvl1pPr>
              <a:buNone/>
              <a:defRPr sz="800"/>
            </a:lvl1pPr>
          </a:lstStyle>
          <a:p>
            <a:r>
              <a:rPr lang="en-US" smtClean="0"/>
              <a:t>Click icon to add picture</a:t>
            </a:r>
            <a:endParaRPr lang="en-CA" dirty="0"/>
          </a:p>
        </p:txBody>
      </p:sp>
      <p:sp>
        <p:nvSpPr>
          <p:cNvPr id="18" name="Picture Placeholder 8"/>
          <p:cNvSpPr>
            <a:spLocks noGrp="1"/>
          </p:cNvSpPr>
          <p:nvPr>
            <p:ph type="pic" sz="quarter" idx="18"/>
          </p:nvPr>
        </p:nvSpPr>
        <p:spPr>
          <a:xfrm>
            <a:off x="7315200" y="2286000"/>
            <a:ext cx="1295400" cy="1371600"/>
          </a:xfrm>
          <a:prstGeom prst="rect">
            <a:avLst/>
          </a:prstGeom>
          <a:blipFill>
            <a:blip r:embed="rId6" cstate="print"/>
            <a:stretch>
              <a:fillRect/>
            </a:stretch>
          </a:blipFill>
        </p:spPr>
        <p:txBody>
          <a:bodyPr>
            <a:normAutofit/>
          </a:bodyPr>
          <a:lstStyle>
            <a:lvl1pPr>
              <a:buNone/>
              <a:defRPr sz="800"/>
            </a:lvl1pPr>
          </a:lstStyle>
          <a:p>
            <a:r>
              <a:rPr lang="en-US" smtClean="0"/>
              <a:t>Click icon to add picture</a:t>
            </a:r>
            <a:endParaRPr lang="en-CA" dirty="0"/>
          </a:p>
        </p:txBody>
      </p:sp>
      <p:sp>
        <p:nvSpPr>
          <p:cNvPr id="20" name="Rectangle 19"/>
          <p:cNvSpPr/>
          <p:nvPr userDrawn="1"/>
        </p:nvSpPr>
        <p:spPr>
          <a:xfrm>
            <a:off x="304800" y="0"/>
            <a:ext cx="1609344" cy="804672"/>
          </a:xfrm>
          <a:prstGeom prst="rect">
            <a:avLst/>
          </a:prstGeom>
          <a:blipFill>
            <a:blip r:embed="rId7" cstate="emai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slideLayout" Target="../slideLayouts/slideLayout37.xml"/><Relationship Id="rId3" Type="http://schemas.openxmlformats.org/officeDocument/2006/relationships/slideLayout" Target="../slideLayouts/slideLayout22.xml"/><Relationship Id="rId21" Type="http://schemas.openxmlformats.org/officeDocument/2006/relationships/slideLayout" Target="../slideLayouts/slideLayout40.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slideLayout" Target="../slideLayouts/slideLayout39.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24" Type="http://schemas.openxmlformats.org/officeDocument/2006/relationships/image" Target="../media/image16.jpeg"/><Relationship Id="rId5" Type="http://schemas.openxmlformats.org/officeDocument/2006/relationships/slideLayout" Target="../slideLayouts/slideLayout24.xml"/><Relationship Id="rId15" Type="http://schemas.openxmlformats.org/officeDocument/2006/relationships/slideLayout" Target="../slideLayouts/slideLayout34.xml"/><Relationship Id="rId23" Type="http://schemas.openxmlformats.org/officeDocument/2006/relationships/image" Target="../media/image15.jpeg"/><Relationship Id="rId10" Type="http://schemas.openxmlformats.org/officeDocument/2006/relationships/slideLayout" Target="../slideLayouts/slideLayout29.xml"/><Relationship Id="rId19" Type="http://schemas.openxmlformats.org/officeDocument/2006/relationships/slideLayout" Target="../slideLayouts/slideLayout38.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 Id="rId2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43.xml"/><Relationship Id="rId7" Type="http://schemas.openxmlformats.org/officeDocument/2006/relationships/image" Target="../media/image25.png"/><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theme" Target="../theme/theme3.xml"/><Relationship Id="rId5" Type="http://schemas.openxmlformats.org/officeDocument/2006/relationships/slideLayout" Target="../slideLayouts/slideLayout45.xml"/><Relationship Id="rId4"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6629400"/>
            <a:ext cx="9144000" cy="228600"/>
          </a:xfrm>
          <a:prstGeom prst="rect">
            <a:avLst/>
          </a:prstGeom>
          <a:solidFill>
            <a:srgbClr val="5B6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Placeholder 1"/>
          <p:cNvSpPr>
            <a:spLocks noGrp="1"/>
          </p:cNvSpPr>
          <p:nvPr>
            <p:ph type="title"/>
          </p:nvPr>
        </p:nvSpPr>
        <p:spPr>
          <a:xfrm>
            <a:off x="609600" y="1295400"/>
            <a:ext cx="8229600" cy="533400"/>
          </a:xfrm>
          <a:prstGeom prst="rect">
            <a:avLst/>
          </a:prstGeom>
        </p:spPr>
        <p:txBody>
          <a:bodyPr vert="horz" lIns="91440" tIns="45720" rIns="91440" bIns="45720" rtlCol="0" anchor="t">
            <a:normAutofit/>
          </a:bodyPr>
          <a:lstStyle/>
          <a:p>
            <a:r>
              <a:rPr lang="en-US" smtClean="0"/>
              <a:t>Click to edit Master title style</a:t>
            </a:r>
            <a:endParaRPr lang="en-CA" dirty="0"/>
          </a:p>
        </p:txBody>
      </p:sp>
      <p:sp>
        <p:nvSpPr>
          <p:cNvPr id="4" name="Date Placeholder 3"/>
          <p:cNvSpPr>
            <a:spLocks noGrp="1"/>
          </p:cNvSpPr>
          <p:nvPr>
            <p:ph type="dt" sz="half" idx="2"/>
          </p:nvPr>
        </p:nvSpPr>
        <p:spPr>
          <a:xfrm>
            <a:off x="228600" y="6553200"/>
            <a:ext cx="1219200" cy="365125"/>
          </a:xfrm>
          <a:prstGeom prst="rect">
            <a:avLst/>
          </a:prstGeom>
        </p:spPr>
        <p:txBody>
          <a:bodyPr vert="horz" lIns="91440" tIns="45720" rIns="91440" bIns="45720" rtlCol="0" anchor="ctr"/>
          <a:lstStyle>
            <a:lvl1pPr algn="l">
              <a:defRPr sz="1200">
                <a:solidFill>
                  <a:schemeClr val="bg1"/>
                </a:solidFill>
              </a:defRPr>
            </a:lvl1pPr>
          </a:lstStyle>
          <a:p>
            <a:fld id="{33FAB94C-87E7-47A0-A3F1-CB9EF2311181}" type="datetime1">
              <a:rPr lang="en-CA" smtClean="0"/>
              <a:pPr/>
              <a:t>04/04/2018</a:t>
            </a:fld>
            <a:endParaRPr lang="en-CA" dirty="0"/>
          </a:p>
        </p:txBody>
      </p:sp>
      <p:sp>
        <p:nvSpPr>
          <p:cNvPr id="5" name="Footer Placeholder 4"/>
          <p:cNvSpPr>
            <a:spLocks noGrp="1"/>
          </p:cNvSpPr>
          <p:nvPr>
            <p:ph type="ftr" sz="quarter" idx="3"/>
          </p:nvPr>
        </p:nvSpPr>
        <p:spPr>
          <a:xfrm>
            <a:off x="2209800" y="6569075"/>
            <a:ext cx="4495800" cy="365125"/>
          </a:xfrm>
          <a:prstGeom prst="rect">
            <a:avLst/>
          </a:prstGeom>
        </p:spPr>
        <p:txBody>
          <a:bodyPr vert="horz" lIns="91440" tIns="45720" rIns="91440" bIns="45720" rtlCol="0" anchor="ctr"/>
          <a:lstStyle>
            <a:lvl1pPr algn="ctr">
              <a:defRPr sz="1200">
                <a:solidFill>
                  <a:schemeClr val="bg1"/>
                </a:solidFill>
              </a:defRPr>
            </a:lvl1pPr>
          </a:lstStyle>
          <a:p>
            <a:r>
              <a:rPr lang="en-CA" dirty="0" smtClean="0"/>
              <a:t>Presentation</a:t>
            </a:r>
            <a:endParaRPr lang="en-CA" dirty="0"/>
          </a:p>
        </p:txBody>
      </p:sp>
      <p:sp>
        <p:nvSpPr>
          <p:cNvPr id="6" name="Slide Number Placeholder 5"/>
          <p:cNvSpPr>
            <a:spLocks noGrp="1"/>
          </p:cNvSpPr>
          <p:nvPr>
            <p:ph type="sldNum" sz="quarter" idx="4"/>
          </p:nvPr>
        </p:nvSpPr>
        <p:spPr>
          <a:xfrm>
            <a:off x="8458200" y="6569075"/>
            <a:ext cx="609600" cy="365125"/>
          </a:xfrm>
          <a:prstGeom prst="rect">
            <a:avLst/>
          </a:prstGeom>
        </p:spPr>
        <p:txBody>
          <a:bodyPr vert="horz" lIns="91440" tIns="45720" rIns="91440" bIns="45720" rtlCol="0" anchor="ctr"/>
          <a:lstStyle>
            <a:lvl1pPr algn="r">
              <a:defRPr sz="1200">
                <a:solidFill>
                  <a:schemeClr val="bg1"/>
                </a:solidFill>
              </a:defRPr>
            </a:lvl1pPr>
          </a:lstStyle>
          <a:p>
            <a:fld id="{C2BB63E6-1595-49DD-946C-2DD7DBDEF40D}" type="slidenum">
              <a:rPr lang="en-CA" smtClean="0"/>
              <a:pPr/>
              <a:t>‹#›</a:t>
            </a:fld>
            <a:endParaRPr lang="en-CA" dirty="0"/>
          </a:p>
        </p:txBody>
      </p:sp>
      <p:sp>
        <p:nvSpPr>
          <p:cNvPr id="7" name="Rectangle 6"/>
          <p:cNvSpPr/>
          <p:nvPr userDrawn="1"/>
        </p:nvSpPr>
        <p:spPr>
          <a:xfrm>
            <a:off x="304800" y="0"/>
            <a:ext cx="1609344" cy="804672"/>
          </a:xfrm>
          <a:prstGeom prst="rect">
            <a:avLst/>
          </a:prstGeom>
          <a:blipFill>
            <a:blip r:embed="rId21" cstate="emai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62" r:id="rId6"/>
    <p:sldLayoutId id="2147483663" r:id="rId7"/>
    <p:sldLayoutId id="2147483664" r:id="rId8"/>
    <p:sldLayoutId id="2147483654" r:id="rId9"/>
    <p:sldLayoutId id="2147483655" r:id="rId10"/>
    <p:sldLayoutId id="2147483656" r:id="rId11"/>
    <p:sldLayoutId id="2147483665" r:id="rId12"/>
    <p:sldLayoutId id="2147483666" r:id="rId13"/>
    <p:sldLayoutId id="2147483660" r:id="rId14"/>
    <p:sldLayoutId id="2147483667" r:id="rId15"/>
    <p:sldLayoutId id="2147483668" r:id="rId16"/>
    <p:sldLayoutId id="2147483669" r:id="rId17"/>
    <p:sldLayoutId id="2147483670" r:id="rId18"/>
    <p:sldLayoutId id="2147483671" r:id="rId19"/>
  </p:sldLayoutIdLst>
  <p:hf hdr="0"/>
  <p:txStyles>
    <p:titleStyle>
      <a:lvl1pPr algn="l" defTabSz="914400" rtl="0" eaLnBrk="1" latinLnBrk="0" hangingPunct="1">
        <a:spcBef>
          <a:spcPct val="0"/>
        </a:spcBef>
        <a:buNone/>
        <a:defRPr sz="2400" b="1"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0" y="6629400"/>
            <a:ext cx="9144000" cy="228600"/>
          </a:xfrm>
          <a:prstGeom prst="rect">
            <a:avLst/>
          </a:prstGeom>
          <a:solidFill>
            <a:srgbClr val="5B6770"/>
          </a:solidFill>
          <a:ln>
            <a:noFill/>
          </a:ln>
        </p:spPr>
        <p:style>
          <a:lnRef idx="2">
            <a:schemeClr val="accent1">
              <a:shade val="50000"/>
            </a:schemeClr>
          </a:lnRef>
          <a:fillRef idx="1">
            <a:schemeClr val="accent1"/>
          </a:fillRef>
          <a:effectRef idx="0">
            <a:schemeClr val="accent1"/>
          </a:effectRef>
          <a:fontRef idx="minor">
            <a:schemeClr val="lt1"/>
          </a:fontRef>
        </p:style>
        <p:txBody>
          <a:bodyPr rIns="822960" rtlCol="0" anchor="b" anchorCtr="0">
            <a:normAutofit fontScale="62500" lnSpcReduction="20000"/>
          </a:bodyPr>
          <a:lstStyle/>
          <a:p>
            <a:pPr algn="ctr"/>
            <a:endParaRPr lang="en-CA" dirty="0">
              <a:solidFill>
                <a:prstClr val="white"/>
              </a:solidFill>
            </a:endParaRPr>
          </a:p>
        </p:txBody>
      </p:sp>
      <p:sp>
        <p:nvSpPr>
          <p:cNvPr id="3" name="Title Placeholder 1"/>
          <p:cNvSpPr>
            <a:spLocks noGrp="1"/>
          </p:cNvSpPr>
          <p:nvPr>
            <p:ph type="title"/>
          </p:nvPr>
        </p:nvSpPr>
        <p:spPr>
          <a:xfrm>
            <a:off x="2286000" y="502920"/>
            <a:ext cx="5638800" cy="533400"/>
          </a:xfrm>
          <a:prstGeom prst="rect">
            <a:avLst/>
          </a:prstGeom>
        </p:spPr>
        <p:txBody>
          <a:bodyPr vert="horz" lIns="0" tIns="0" rIns="0" bIns="0" rtlCol="0" anchor="t">
            <a:normAutofit/>
          </a:bodyPr>
          <a:lstStyle/>
          <a:p>
            <a:r>
              <a:rPr lang="en-US" smtClean="0"/>
              <a:t>Click to edit Master title style</a:t>
            </a:r>
            <a:endParaRPr lang="en-CA" dirty="0"/>
          </a:p>
        </p:txBody>
      </p:sp>
      <p:sp>
        <p:nvSpPr>
          <p:cNvPr id="4" name="Date Placeholder 3"/>
          <p:cNvSpPr>
            <a:spLocks noGrp="1"/>
          </p:cNvSpPr>
          <p:nvPr>
            <p:ph type="dt" sz="half" idx="2"/>
          </p:nvPr>
        </p:nvSpPr>
        <p:spPr>
          <a:xfrm>
            <a:off x="228600" y="6553200"/>
            <a:ext cx="1219200" cy="365125"/>
          </a:xfrm>
          <a:prstGeom prst="rect">
            <a:avLst/>
          </a:prstGeom>
        </p:spPr>
        <p:txBody>
          <a:bodyPr vert="horz" lIns="91440" tIns="45720" rIns="91440" bIns="45720" rtlCol="0" anchor="ctr"/>
          <a:lstStyle>
            <a:lvl1pPr algn="l">
              <a:defRPr sz="1200">
                <a:solidFill>
                  <a:schemeClr val="bg1"/>
                </a:solidFill>
              </a:defRPr>
            </a:lvl1pPr>
          </a:lstStyle>
          <a:p>
            <a:fld id="{092FE58E-90E4-440B-991E-605E150E259B}" type="datetime1">
              <a:rPr lang="en-CA" smtClean="0">
                <a:solidFill>
                  <a:prstClr val="white"/>
                </a:solidFill>
              </a:rPr>
              <a:pPr/>
              <a:t>04/04/2018</a:t>
            </a:fld>
            <a:endParaRPr lang="en-CA" dirty="0">
              <a:solidFill>
                <a:prstClr val="white"/>
              </a:solidFill>
            </a:endParaRPr>
          </a:p>
        </p:txBody>
      </p:sp>
      <p:sp>
        <p:nvSpPr>
          <p:cNvPr id="5" name="Footer Placeholder 4"/>
          <p:cNvSpPr>
            <a:spLocks noGrp="1"/>
          </p:cNvSpPr>
          <p:nvPr>
            <p:ph type="ftr" sz="quarter" idx="3"/>
          </p:nvPr>
        </p:nvSpPr>
        <p:spPr>
          <a:xfrm>
            <a:off x="2209800" y="6569075"/>
            <a:ext cx="4495800" cy="365125"/>
          </a:xfrm>
          <a:prstGeom prst="rect">
            <a:avLst/>
          </a:prstGeom>
        </p:spPr>
        <p:txBody>
          <a:bodyPr vert="horz" lIns="91440" tIns="45720" rIns="91440" bIns="45720" rtlCol="0" anchor="ctr"/>
          <a:lstStyle>
            <a:lvl1pPr algn="ctr">
              <a:defRPr sz="1200">
                <a:solidFill>
                  <a:schemeClr val="bg1"/>
                </a:solidFill>
              </a:defRPr>
            </a:lvl1pPr>
          </a:lstStyle>
          <a:p>
            <a:r>
              <a:rPr lang="en-CA" dirty="0" smtClean="0">
                <a:solidFill>
                  <a:prstClr val="white"/>
                </a:solidFill>
              </a:rPr>
              <a:t>Presentation</a:t>
            </a:r>
            <a:endParaRPr lang="en-CA" dirty="0">
              <a:solidFill>
                <a:prstClr val="white"/>
              </a:solidFill>
            </a:endParaRPr>
          </a:p>
        </p:txBody>
      </p:sp>
      <p:sp>
        <p:nvSpPr>
          <p:cNvPr id="6" name="Slide Number Placeholder 5"/>
          <p:cNvSpPr>
            <a:spLocks noGrp="1"/>
          </p:cNvSpPr>
          <p:nvPr>
            <p:ph type="sldNum" sz="quarter" idx="4"/>
          </p:nvPr>
        </p:nvSpPr>
        <p:spPr>
          <a:xfrm>
            <a:off x="8458200" y="6569075"/>
            <a:ext cx="609600" cy="365125"/>
          </a:xfrm>
          <a:prstGeom prst="rect">
            <a:avLst/>
          </a:prstGeom>
        </p:spPr>
        <p:txBody>
          <a:bodyPr vert="horz" lIns="91440" tIns="45720" rIns="91440" bIns="45720" rtlCol="0" anchor="ctr"/>
          <a:lstStyle>
            <a:lvl1pPr algn="r">
              <a:defRPr sz="1200">
                <a:solidFill>
                  <a:schemeClr val="bg1"/>
                </a:solidFill>
              </a:defRPr>
            </a:lvl1pPr>
          </a:lstStyle>
          <a:p>
            <a:fld id="{C2BB63E6-1595-49DD-946C-2DD7DBDEF40D}" type="slidenum">
              <a:rPr lang="en-CA" smtClean="0">
                <a:solidFill>
                  <a:prstClr val="white"/>
                </a:solidFill>
              </a:rPr>
              <a:pPr/>
              <a:t>‹#›</a:t>
            </a:fld>
            <a:endParaRPr lang="en-CA" dirty="0">
              <a:solidFill>
                <a:prstClr val="white"/>
              </a:solidFill>
            </a:endParaRPr>
          </a:p>
        </p:txBody>
      </p:sp>
      <p:pic>
        <p:nvPicPr>
          <p:cNvPr id="7" name="Picture 6" descr="COC_L2_CMYK.jpg"/>
          <p:cNvPicPr>
            <a:picLocks noChangeAspect="1"/>
          </p:cNvPicPr>
          <p:nvPr/>
        </p:nvPicPr>
        <p:blipFill>
          <a:blip r:embed="rId23" cstate="email">
            <a:extLst>
              <a:ext uri="{28A0092B-C50C-407E-A947-70E740481C1C}">
                <a14:useLocalDpi xmlns:a14="http://schemas.microsoft.com/office/drawing/2010/main"/>
              </a:ext>
            </a:extLst>
          </a:blip>
          <a:stretch>
            <a:fillRect/>
          </a:stretch>
        </p:blipFill>
        <p:spPr>
          <a:xfrm>
            <a:off x="304800" y="0"/>
            <a:ext cx="1600200" cy="759206"/>
          </a:xfrm>
          <a:prstGeom prst="rect">
            <a:avLst/>
          </a:prstGeom>
          <a:blipFill>
            <a:blip r:embed="rId24" cstate="email">
              <a:extLst>
                <a:ext uri="{28A0092B-C50C-407E-A947-70E740481C1C}">
                  <a14:useLocalDpi xmlns:a14="http://schemas.microsoft.com/office/drawing/2010/main"/>
                </a:ext>
              </a:extLst>
            </a:blip>
            <a:stretch>
              <a:fillRect/>
            </a:stretch>
          </a:blipFill>
        </p:spPr>
      </p:pic>
      <p:sp>
        <p:nvSpPr>
          <p:cNvPr id="8" name="TextBox 7"/>
          <p:cNvSpPr txBox="1"/>
          <p:nvPr/>
        </p:nvSpPr>
        <p:spPr>
          <a:xfrm>
            <a:off x="7924800" y="6629400"/>
            <a:ext cx="838200" cy="261610"/>
          </a:xfrm>
          <a:prstGeom prst="rect">
            <a:avLst/>
          </a:prstGeom>
          <a:noFill/>
        </p:spPr>
        <p:txBody>
          <a:bodyPr wrap="square" rtlCol="0">
            <a:spAutoFit/>
          </a:bodyPr>
          <a:lstStyle/>
          <a:p>
            <a:r>
              <a:rPr lang="en-US" sz="1100" dirty="0" smtClean="0">
                <a:solidFill>
                  <a:prstClr val="white">
                    <a:lumMod val="50000"/>
                  </a:prstClr>
                </a:solidFill>
              </a:rPr>
              <a:t>V04</a:t>
            </a:r>
            <a:endParaRPr lang="en-CA" sz="1100" dirty="0">
              <a:solidFill>
                <a:prstClr val="white">
                  <a:lumMod val="50000"/>
                </a:prstClr>
              </a:solidFill>
            </a:endParaRPr>
          </a:p>
        </p:txBody>
      </p:sp>
    </p:spTree>
    <p:extLst>
      <p:ext uri="{BB962C8B-B14F-4D97-AF65-F5344CB8AC3E}">
        <p14:creationId xmlns:p14="http://schemas.microsoft.com/office/powerpoint/2010/main" val="1667531665"/>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 id="2147483718" r:id="rId16"/>
    <p:sldLayoutId id="2147483719" r:id="rId17"/>
    <p:sldLayoutId id="2147483720" r:id="rId18"/>
    <p:sldLayoutId id="2147483721" r:id="rId19"/>
    <p:sldLayoutId id="2147483722" r:id="rId20"/>
    <p:sldLayoutId id="2147483723" r:id="rId21"/>
  </p:sldLayoutIdLst>
  <p:hf hdr="0"/>
  <p:txStyles>
    <p:titleStyle>
      <a:lvl1pPr algn="l" defTabSz="914400" rtl="0" eaLnBrk="1" latinLnBrk="0" hangingPunct="1">
        <a:spcBef>
          <a:spcPct val="0"/>
        </a:spcBef>
        <a:buNone/>
        <a:defRPr sz="2400" b="1"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6629400"/>
            <a:ext cx="9144000" cy="228600"/>
          </a:xfrm>
          <a:prstGeom prst="rect">
            <a:avLst/>
          </a:prstGeom>
          <a:solidFill>
            <a:srgbClr val="5B67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prstClr val="white"/>
              </a:solidFill>
            </a:endParaRPr>
          </a:p>
        </p:txBody>
      </p:sp>
      <p:sp>
        <p:nvSpPr>
          <p:cNvPr id="2" name="Title Placeholder 1"/>
          <p:cNvSpPr>
            <a:spLocks noGrp="1"/>
          </p:cNvSpPr>
          <p:nvPr>
            <p:ph type="title"/>
          </p:nvPr>
        </p:nvSpPr>
        <p:spPr>
          <a:xfrm>
            <a:off x="342900" y="1156161"/>
            <a:ext cx="8229600" cy="533400"/>
          </a:xfrm>
          <a:prstGeom prst="rect">
            <a:avLst/>
          </a:prstGeom>
        </p:spPr>
        <p:txBody>
          <a:bodyPr vert="horz" lIns="91440" tIns="45720" rIns="91440" bIns="45720" rtlCol="0" anchor="t">
            <a:normAutofit/>
          </a:bodyPr>
          <a:lstStyle/>
          <a:p>
            <a:r>
              <a:rPr lang="en-US" dirty="0" smtClean="0"/>
              <a:t>Click to edit Master title style</a:t>
            </a:r>
            <a:endParaRPr lang="en-CA" dirty="0"/>
          </a:p>
        </p:txBody>
      </p:sp>
      <p:sp>
        <p:nvSpPr>
          <p:cNvPr id="4" name="Date Placeholder 3"/>
          <p:cNvSpPr>
            <a:spLocks noGrp="1"/>
          </p:cNvSpPr>
          <p:nvPr>
            <p:ph type="dt" sz="half" idx="2"/>
          </p:nvPr>
        </p:nvSpPr>
        <p:spPr>
          <a:xfrm>
            <a:off x="228600" y="6553200"/>
            <a:ext cx="1685544" cy="365125"/>
          </a:xfrm>
          <a:prstGeom prst="rect">
            <a:avLst/>
          </a:prstGeom>
        </p:spPr>
        <p:txBody>
          <a:bodyPr vert="horz" lIns="91440" tIns="45720" rIns="91440" bIns="45720" rtlCol="0" anchor="ctr"/>
          <a:lstStyle>
            <a:lvl1pPr algn="l">
              <a:defRPr sz="1200">
                <a:solidFill>
                  <a:schemeClr val="bg1"/>
                </a:solidFill>
              </a:defRPr>
            </a:lvl1pPr>
          </a:lstStyle>
          <a:p>
            <a:r>
              <a:rPr lang="en-US" dirty="0" smtClean="0">
                <a:solidFill>
                  <a:prstClr val="white"/>
                </a:solidFill>
              </a:rPr>
              <a:t>November 2015</a:t>
            </a:r>
            <a:endParaRPr lang="en-CA" dirty="0">
              <a:solidFill>
                <a:prstClr val="white"/>
              </a:solidFill>
            </a:endParaRPr>
          </a:p>
        </p:txBody>
      </p:sp>
      <p:sp>
        <p:nvSpPr>
          <p:cNvPr id="5" name="Footer Placeholder 4"/>
          <p:cNvSpPr>
            <a:spLocks noGrp="1"/>
          </p:cNvSpPr>
          <p:nvPr>
            <p:ph type="ftr" sz="quarter" idx="3"/>
          </p:nvPr>
        </p:nvSpPr>
        <p:spPr>
          <a:xfrm>
            <a:off x="2209800" y="6569075"/>
            <a:ext cx="4495800" cy="365125"/>
          </a:xfrm>
          <a:prstGeom prst="rect">
            <a:avLst/>
          </a:prstGeom>
        </p:spPr>
        <p:txBody>
          <a:bodyPr vert="horz" lIns="91440" tIns="45720" rIns="91440" bIns="45720" rtlCol="0" anchor="ctr"/>
          <a:lstStyle>
            <a:lvl1pPr algn="ctr">
              <a:defRPr sz="1200">
                <a:solidFill>
                  <a:schemeClr val="bg1"/>
                </a:solidFill>
              </a:defRPr>
            </a:lvl1pPr>
          </a:lstStyle>
          <a:p>
            <a:r>
              <a:rPr lang="en-CA" dirty="0" smtClean="0">
                <a:solidFill>
                  <a:prstClr val="white"/>
                </a:solidFill>
              </a:rPr>
              <a:t>Ten Future Mobility Trends</a:t>
            </a:r>
            <a:endParaRPr lang="en-CA" dirty="0">
              <a:solidFill>
                <a:prstClr val="white"/>
              </a:solidFill>
            </a:endParaRPr>
          </a:p>
        </p:txBody>
      </p:sp>
      <p:sp>
        <p:nvSpPr>
          <p:cNvPr id="6" name="Slide Number Placeholder 5"/>
          <p:cNvSpPr>
            <a:spLocks noGrp="1"/>
          </p:cNvSpPr>
          <p:nvPr>
            <p:ph type="sldNum" sz="quarter" idx="4"/>
          </p:nvPr>
        </p:nvSpPr>
        <p:spPr>
          <a:xfrm>
            <a:off x="8458200" y="6569075"/>
            <a:ext cx="609600" cy="365125"/>
          </a:xfrm>
          <a:prstGeom prst="rect">
            <a:avLst/>
          </a:prstGeom>
        </p:spPr>
        <p:txBody>
          <a:bodyPr vert="horz" lIns="91440" tIns="45720" rIns="91440" bIns="45720" rtlCol="0" anchor="ctr"/>
          <a:lstStyle>
            <a:lvl1pPr algn="r">
              <a:defRPr sz="1200">
                <a:solidFill>
                  <a:schemeClr val="bg1"/>
                </a:solidFill>
              </a:defRPr>
            </a:lvl1pPr>
          </a:lstStyle>
          <a:p>
            <a:fld id="{C2BB63E6-1595-49DD-946C-2DD7DBDEF40D}" type="slidenum">
              <a:rPr lang="en-CA" smtClean="0">
                <a:solidFill>
                  <a:prstClr val="white"/>
                </a:solidFill>
              </a:rPr>
              <a:pPr/>
              <a:t>‹#›</a:t>
            </a:fld>
            <a:endParaRPr lang="en-CA" dirty="0">
              <a:solidFill>
                <a:prstClr val="white"/>
              </a:solidFill>
            </a:endParaRPr>
          </a:p>
        </p:txBody>
      </p:sp>
      <p:pic>
        <p:nvPicPr>
          <p:cNvPr id="11" name="Picture 10"/>
          <p:cNvPicPr>
            <a:picLocks noChangeAspect="1"/>
          </p:cNvPicPr>
          <p:nvPr userDrawn="1"/>
        </p:nvPicPr>
        <p:blipFill rotWithShape="1">
          <a:blip r:embed="rId7" cstate="email">
            <a:extLst>
              <a:ext uri="{28A0092B-C50C-407E-A947-70E740481C1C}">
                <a14:useLocalDpi xmlns:a14="http://schemas.microsoft.com/office/drawing/2010/main"/>
              </a:ext>
            </a:extLst>
          </a:blip>
          <a:srcRect/>
          <a:stretch/>
        </p:blipFill>
        <p:spPr>
          <a:xfrm>
            <a:off x="309648" y="-8313"/>
            <a:ext cx="1618488" cy="831273"/>
          </a:xfrm>
          <a:prstGeom prst="rect">
            <a:avLst/>
          </a:prstGeom>
        </p:spPr>
      </p:pic>
    </p:spTree>
    <p:extLst>
      <p:ext uri="{BB962C8B-B14F-4D97-AF65-F5344CB8AC3E}">
        <p14:creationId xmlns:p14="http://schemas.microsoft.com/office/powerpoint/2010/main" val="1457114564"/>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Lst>
  <mc:AlternateContent xmlns:mc="http://schemas.openxmlformats.org/markup-compatibility/2006" xmlns:p14="http://schemas.microsoft.com/office/powerpoint/2010/main">
    <mc:Choice Requires="p14">
      <p:transition spd="slow" p14:dur="7250" advClick="0" advTm="20000"/>
    </mc:Choice>
    <mc:Fallback xmlns="">
      <p:transition spd="slow" advClick="0" advTm="20000"/>
    </mc:Fallback>
  </mc:AlternateContent>
  <p:timing>
    <p:tnLst>
      <p:par>
        <p:cTn id="1" dur="indefinite" restart="never" nodeType="tmRoot"/>
      </p:par>
    </p:tnLst>
  </p:timing>
  <p:hf hdr="0" ftr="0" dt="0"/>
  <p:txStyles>
    <p:titleStyle>
      <a:lvl1pPr algn="l" defTabSz="914400" rtl="0" eaLnBrk="1" latinLnBrk="0" hangingPunct="1">
        <a:spcBef>
          <a:spcPct val="0"/>
        </a:spcBef>
        <a:buNone/>
        <a:defRPr sz="2000" b="1"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16">
          <p15:clr>
            <a:srgbClr val="F26B43"/>
          </p15:clr>
        </p15:guide>
        <p15:guide id="2" orient="horz" pos="720">
          <p15:clr>
            <a:srgbClr val="F26B43"/>
          </p15:clr>
        </p15:guide>
        <p15:guide id="3" orient="horz" pos="108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5.jpeg"/></Relationships>
</file>

<file path=ppt/slides/_rels/slide11.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7.jpeg"/></Relationships>
</file>

<file path=ppt/slides/_rels/slide1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64.jpeg"/><Relationship Id="rId5" Type="http://schemas.openxmlformats.org/officeDocument/2006/relationships/image" Target="../media/image63.jpeg"/><Relationship Id="rId4" Type="http://schemas.openxmlformats.org/officeDocument/2006/relationships/image" Target="../media/image62.png"/></Relationships>
</file>

<file path=ppt/slides/_rels/slide16.xml.rels><?xml version="1.0" encoding="UTF-8" standalone="yes"?>
<Relationships xmlns="http://schemas.openxmlformats.org/package/2006/relationships"><Relationship Id="rId8" Type="http://schemas.openxmlformats.org/officeDocument/2006/relationships/image" Target="../media/image71.jpeg"/><Relationship Id="rId3" Type="http://schemas.openxmlformats.org/officeDocument/2006/relationships/image" Target="../media/image66.jpeg"/><Relationship Id="rId7" Type="http://schemas.openxmlformats.org/officeDocument/2006/relationships/image" Target="../media/image70.jpeg"/><Relationship Id="rId2" Type="http://schemas.openxmlformats.org/officeDocument/2006/relationships/image" Target="../media/image65.jpeg"/><Relationship Id="rId1" Type="http://schemas.openxmlformats.org/officeDocument/2006/relationships/slideLayout" Target="../slideLayouts/slideLayout2.xml"/><Relationship Id="rId6" Type="http://schemas.openxmlformats.org/officeDocument/2006/relationships/image" Target="../media/image69.jpeg"/><Relationship Id="rId5" Type="http://schemas.openxmlformats.org/officeDocument/2006/relationships/image" Target="../media/image68.jpeg"/><Relationship Id="rId4" Type="http://schemas.openxmlformats.org/officeDocument/2006/relationships/image" Target="../media/image67.jpeg"/></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34.emf"/><Relationship Id="rId3" Type="http://schemas.openxmlformats.org/officeDocument/2006/relationships/image" Target="../media/image29.emf"/><Relationship Id="rId7" Type="http://schemas.openxmlformats.org/officeDocument/2006/relationships/image" Target="../media/image33.emf"/><Relationship Id="rId12" Type="http://schemas.openxmlformats.org/officeDocument/2006/relationships/image" Target="../media/image38.emf"/><Relationship Id="rId2" Type="http://schemas.openxmlformats.org/officeDocument/2006/relationships/image" Target="../media/image28.emf"/><Relationship Id="rId1" Type="http://schemas.openxmlformats.org/officeDocument/2006/relationships/slideLayout" Target="../slideLayouts/slideLayout2.xml"/><Relationship Id="rId6" Type="http://schemas.openxmlformats.org/officeDocument/2006/relationships/image" Target="../media/image32.emf"/><Relationship Id="rId11" Type="http://schemas.openxmlformats.org/officeDocument/2006/relationships/image" Target="../media/image37.emf"/><Relationship Id="rId5" Type="http://schemas.openxmlformats.org/officeDocument/2006/relationships/image" Target="../media/image31.emf"/><Relationship Id="rId10" Type="http://schemas.openxmlformats.org/officeDocument/2006/relationships/image" Target="../media/image36.emf"/><Relationship Id="rId4" Type="http://schemas.openxmlformats.org/officeDocument/2006/relationships/image" Target="../media/image30.emf"/><Relationship Id="rId9" Type="http://schemas.openxmlformats.org/officeDocument/2006/relationships/image" Target="../media/image35.emf"/></Relationships>
</file>

<file path=ppt/slides/_rels/slide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0.emf"/></Relationships>
</file>

<file path=ppt/slides/_rels/slide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4.jpeg"/></Relationships>
</file>

<file path=ppt/slides/_rels/slide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image" Target="../media/image46.png"/><Relationship Id="rId1" Type="http://schemas.openxmlformats.org/officeDocument/2006/relationships/slideLayout" Target="../slideLayouts/slideLayout2.xml"/><Relationship Id="rId6" Type="http://schemas.openxmlformats.org/officeDocument/2006/relationships/image" Target="../media/image50.jpeg"/><Relationship Id="rId5" Type="http://schemas.openxmlformats.org/officeDocument/2006/relationships/image" Target="../media/image49.png"/><Relationship Id="rId4" Type="http://schemas.openxmlformats.org/officeDocument/2006/relationships/image" Target="../media/image4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1" name="Picture 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1"/>
            <a:ext cx="9144000" cy="7663544"/>
          </a:xfrm>
          <a:prstGeom prst="rect">
            <a:avLst/>
          </a:prstGeom>
          <a:noFill/>
          <a:ln w="9525">
            <a:noFill/>
            <a:miter lim="800000"/>
            <a:headEnd/>
            <a:tailEnd/>
          </a:ln>
        </p:spPr>
      </p:pic>
      <p:sp>
        <p:nvSpPr>
          <p:cNvPr id="8" name="Subtitle 7"/>
          <p:cNvSpPr>
            <a:spLocks noGrp="1"/>
          </p:cNvSpPr>
          <p:nvPr>
            <p:ph type="subTitle" idx="1"/>
          </p:nvPr>
        </p:nvSpPr>
        <p:spPr/>
        <p:txBody>
          <a:bodyPr/>
          <a:lstStyle/>
          <a:p>
            <a:endParaRPr lang="en-CA"/>
          </a:p>
        </p:txBody>
      </p:sp>
      <p:sp>
        <p:nvSpPr>
          <p:cNvPr id="11" name="Rectangle 10"/>
          <p:cNvSpPr/>
          <p:nvPr/>
        </p:nvSpPr>
        <p:spPr>
          <a:xfrm>
            <a:off x="-1" y="2305050"/>
            <a:ext cx="9144001" cy="1885950"/>
          </a:xfrm>
          <a:prstGeom prst="rect">
            <a:avLst/>
          </a:prstGeom>
          <a:solidFill>
            <a:srgbClr val="C8102E">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Title 4"/>
          <p:cNvSpPr>
            <a:spLocks noGrp="1"/>
          </p:cNvSpPr>
          <p:nvPr>
            <p:ph type="ctrTitle"/>
          </p:nvPr>
        </p:nvSpPr>
        <p:spPr>
          <a:xfrm>
            <a:off x="3012153" y="3370236"/>
            <a:ext cx="4272221" cy="747285"/>
          </a:xfrm>
        </p:spPr>
        <p:txBody>
          <a:bodyPr anchor="ctr">
            <a:noAutofit/>
          </a:bodyPr>
          <a:lstStyle/>
          <a:p>
            <a:r>
              <a:rPr lang="en-US" sz="3200" dirty="0" smtClean="0"/>
              <a:t>Autonomous Vehicle Initiatives at           The City of Calgary</a:t>
            </a:r>
            <a:r>
              <a:rPr lang="en-US" dirty="0"/>
              <a:t/>
            </a:r>
            <a:br>
              <a:rPr lang="en-US" dirty="0"/>
            </a:br>
            <a:r>
              <a:rPr lang="en-US" dirty="0"/>
              <a:t/>
            </a:r>
            <a:br>
              <a:rPr lang="en-US" dirty="0"/>
            </a:br>
            <a:endParaRPr lang="en-CA" sz="4000" dirty="0"/>
          </a:p>
        </p:txBody>
      </p:sp>
      <p:sp>
        <p:nvSpPr>
          <p:cNvPr id="13" name="Subtitle 5"/>
          <p:cNvSpPr txBox="1">
            <a:spLocks/>
          </p:cNvSpPr>
          <p:nvPr/>
        </p:nvSpPr>
        <p:spPr>
          <a:xfrm>
            <a:off x="471488" y="2872507"/>
            <a:ext cx="2164686" cy="789873"/>
          </a:xfrm>
          <a:prstGeom prst="rect">
            <a:avLst/>
          </a:prstGeom>
        </p:spPr>
        <p:txBody>
          <a:bodyPr lIns="0" tIns="0" rIns="0" bIns="0">
            <a:normAutofit/>
          </a:bodyPr>
          <a:lstStyle/>
          <a:p>
            <a:pPr marL="0" marR="0" lvl="0" indent="0" algn="r" defTabSz="914400" rtl="0" eaLnBrk="1" fontAlgn="auto" latinLnBrk="0" hangingPunct="1">
              <a:lnSpc>
                <a:spcPct val="100000"/>
              </a:lnSpc>
              <a:spcBef>
                <a:spcPct val="20000"/>
              </a:spcBef>
              <a:spcAft>
                <a:spcPts val="0"/>
              </a:spcAft>
              <a:buClrTx/>
              <a:buSzTx/>
              <a:buFont typeface="Arial" pitchFamily="34" charset="0"/>
              <a:buNone/>
              <a:tabLst/>
              <a:defRPr/>
            </a:pPr>
            <a:r>
              <a:rPr lang="en-US" sz="1600" noProof="0" dirty="0" smtClean="0">
                <a:solidFill>
                  <a:schemeClr val="bg1"/>
                </a:solidFill>
              </a:rPr>
              <a:t>April 4 </a:t>
            </a:r>
            <a:r>
              <a:rPr kumimoji="0" lang="en-US" sz="1600" b="0" i="0" u="none" strike="noStrike" kern="1200" cap="none" spc="0" normalizeH="0" baseline="0" noProof="0" dirty="0" smtClean="0">
                <a:ln>
                  <a:noFill/>
                </a:ln>
                <a:solidFill>
                  <a:schemeClr val="bg1"/>
                </a:solidFill>
                <a:effectLst/>
                <a:uLnTx/>
                <a:uFillTx/>
                <a:latin typeface="+mn-lt"/>
                <a:ea typeface="+mn-ea"/>
                <a:cs typeface="+mn-cs"/>
              </a:rPr>
              <a:t>2018</a:t>
            </a:r>
            <a:endParaRPr kumimoji="0" lang="en-US" sz="1600" b="0" i="0" u="none" strike="noStrike" kern="1200" cap="none" spc="0" normalizeH="0" baseline="0" noProof="0" dirty="0">
              <a:ln>
                <a:noFill/>
              </a:ln>
              <a:solidFill>
                <a:schemeClr val="bg1"/>
              </a:solidFill>
              <a:effectLst/>
              <a:uLnTx/>
              <a:uFillTx/>
              <a:latin typeface="+mn-lt"/>
              <a:ea typeface="+mn-ea"/>
              <a:cs typeface="+mn-cs"/>
            </a:endParaRPr>
          </a:p>
        </p:txBody>
      </p:sp>
      <p:cxnSp>
        <p:nvCxnSpPr>
          <p:cNvPr id="14" name="Straight Connector 13"/>
          <p:cNvCxnSpPr/>
          <p:nvPr/>
        </p:nvCxnSpPr>
        <p:spPr>
          <a:xfrm>
            <a:off x="2824163" y="2710342"/>
            <a:ext cx="0" cy="1143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9748541"/>
      </p:ext>
    </p:extLst>
  </p:cSld>
  <p:clrMapOvr>
    <a:masterClrMapping/>
  </p:clrMapOvr>
  <mc:AlternateContent xmlns:mc="http://schemas.openxmlformats.org/markup-compatibility/2006" xmlns:p14="http://schemas.microsoft.com/office/powerpoint/2010/main">
    <mc:Choice Requires="p14">
      <p:transition spd="slow" p14:dur="2000" advTm="1559"/>
    </mc:Choice>
    <mc:Fallback xmlns="">
      <p:transition spd="slow" advTm="1559"/>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1084188"/>
            <a:ext cx="8458200" cy="427038"/>
          </a:xfrm>
        </p:spPr>
        <p:txBody>
          <a:bodyPr>
            <a:normAutofit fontScale="90000"/>
          </a:bodyPr>
          <a:lstStyle/>
          <a:p>
            <a:pPr algn="ctr"/>
            <a:r>
              <a:rPr lang="en-US" dirty="0"/>
              <a:t>N</a:t>
            </a:r>
            <a:r>
              <a:rPr lang="en-US" dirty="0" smtClean="0"/>
              <a:t>iche for Autonomous Vehicles</a:t>
            </a:r>
            <a:endParaRPr lang="en-US" dirty="0"/>
          </a:p>
        </p:txBody>
      </p:sp>
      <p:sp>
        <p:nvSpPr>
          <p:cNvPr id="3" name="Date Placeholder 2"/>
          <p:cNvSpPr>
            <a:spLocks noGrp="1"/>
          </p:cNvSpPr>
          <p:nvPr>
            <p:ph type="dt" sz="half" idx="10"/>
          </p:nvPr>
        </p:nvSpPr>
        <p:spPr/>
        <p:txBody>
          <a:bodyPr/>
          <a:lstStyle/>
          <a:p>
            <a:fld id="{53684CAF-4B29-4004-884E-0A838335FB2E}" type="datetime1">
              <a:rPr lang="en-CA" smtClean="0"/>
              <a:pPr/>
              <a:t>04/04/2018</a:t>
            </a:fld>
            <a:endParaRPr lang="en-CA"/>
          </a:p>
        </p:txBody>
      </p:sp>
      <p:sp>
        <p:nvSpPr>
          <p:cNvPr id="4" name="Footer Placeholder 3"/>
          <p:cNvSpPr>
            <a:spLocks noGrp="1"/>
          </p:cNvSpPr>
          <p:nvPr>
            <p:ph type="ftr" sz="quarter" idx="11"/>
          </p:nvPr>
        </p:nvSpPr>
        <p:spPr/>
        <p:txBody>
          <a:bodyPr/>
          <a:lstStyle/>
          <a:p>
            <a:r>
              <a:rPr lang="en-CA" smtClean="0"/>
              <a:t>Presentation</a:t>
            </a:r>
            <a:endParaRPr lang="en-CA"/>
          </a:p>
        </p:txBody>
      </p:sp>
      <p:sp>
        <p:nvSpPr>
          <p:cNvPr id="5" name="Slide Number Placeholder 4"/>
          <p:cNvSpPr>
            <a:spLocks noGrp="1"/>
          </p:cNvSpPr>
          <p:nvPr>
            <p:ph type="sldNum" sz="quarter" idx="12"/>
          </p:nvPr>
        </p:nvSpPr>
        <p:spPr/>
        <p:txBody>
          <a:bodyPr/>
          <a:lstStyle/>
          <a:p>
            <a:fld id="{C2BB63E6-1595-49DD-946C-2DD7DBDEF40D}" type="slidenum">
              <a:rPr lang="en-CA" smtClean="0"/>
              <a:pPr/>
              <a:t>10</a:t>
            </a:fld>
            <a:endParaRPr lang="en-CA"/>
          </a:p>
        </p:txBody>
      </p:sp>
      <p:pic>
        <p:nvPicPr>
          <p:cNvPr id="8194" name="Picture 2" descr="Image result for silicon valley"/>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778375" y="1692176"/>
            <a:ext cx="4175125" cy="2347974"/>
          </a:xfrm>
          <a:prstGeom prst="rect">
            <a:avLst/>
          </a:prstGeom>
          <a:noFill/>
          <a:extLst>
            <a:ext uri="{909E8E84-426E-40DD-AFC4-6F175D3DCCD1}">
              <a14:hiddenFill xmlns:a14="http://schemas.microsoft.com/office/drawing/2010/main">
                <a:solidFill>
                  <a:srgbClr val="FFFFFF"/>
                </a:solidFill>
              </a14:hiddenFill>
            </a:ext>
          </a:extLst>
        </p:spPr>
      </p:pic>
      <p:sp>
        <p:nvSpPr>
          <p:cNvPr id="12" name="&quot;No&quot; Symbol 11"/>
          <p:cNvSpPr/>
          <p:nvPr/>
        </p:nvSpPr>
        <p:spPr>
          <a:xfrm>
            <a:off x="5510212" y="1663554"/>
            <a:ext cx="2711450" cy="2405218"/>
          </a:xfrm>
          <a:prstGeom prst="noSmok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7" name="Group 6"/>
          <p:cNvGrpSpPr/>
          <p:nvPr/>
        </p:nvGrpSpPr>
        <p:grpSpPr>
          <a:xfrm>
            <a:off x="111513" y="1683903"/>
            <a:ext cx="4300944" cy="4756469"/>
            <a:chOff x="111513" y="1683903"/>
            <a:chExt cx="4300944" cy="4756469"/>
          </a:xfrm>
        </p:grpSpPr>
        <p:pic>
          <p:nvPicPr>
            <p:cNvPr id="8196" name="Picture 4" descr="Image result for ontario auto manufacturi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54777" y="1683903"/>
              <a:ext cx="4157680" cy="234037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11513" y="4132048"/>
              <a:ext cx="4300944" cy="2308324"/>
            </a:xfrm>
            <a:prstGeom prst="rect">
              <a:avLst/>
            </a:prstGeom>
            <a:noFill/>
          </p:spPr>
          <p:txBody>
            <a:bodyPr wrap="square" rtlCol="0">
              <a:spAutoFit/>
            </a:bodyPr>
            <a:lstStyle/>
            <a:p>
              <a:r>
                <a:rPr lang="en-US" b="1" dirty="0" smtClean="0"/>
                <a:t>Ontario</a:t>
              </a:r>
              <a:r>
                <a:rPr lang="en-US" dirty="0" smtClean="0"/>
                <a:t> </a:t>
              </a:r>
            </a:p>
            <a:p>
              <a:r>
                <a:rPr lang="en-US" dirty="0" smtClean="0"/>
                <a:t>Ford </a:t>
              </a:r>
              <a:r>
                <a:rPr lang="en-US" dirty="0"/>
                <a:t>announced that it will be investing $337.9 million to open a research engineering center in </a:t>
              </a:r>
              <a:r>
                <a:rPr lang="en-US" dirty="0" smtClean="0"/>
                <a:t>Ottawa</a:t>
              </a:r>
            </a:p>
            <a:p>
              <a:endParaRPr lang="en-US" dirty="0" smtClean="0"/>
            </a:p>
            <a:p>
              <a:r>
                <a:rPr lang="en-US" dirty="0"/>
                <a:t>C</a:t>
              </a:r>
              <a:r>
                <a:rPr lang="en-US" dirty="0" smtClean="0"/>
                <a:t>ompanies </a:t>
              </a:r>
              <a:r>
                <a:rPr lang="en-US" dirty="0"/>
                <a:t>are sponsoring universities in order to train highly skilled </a:t>
              </a:r>
              <a:r>
                <a:rPr lang="en-US" dirty="0" smtClean="0"/>
                <a:t>people in AV fields</a:t>
              </a:r>
              <a:endParaRPr lang="en-US" dirty="0"/>
            </a:p>
          </p:txBody>
        </p:sp>
      </p:grpSp>
      <p:sp>
        <p:nvSpPr>
          <p:cNvPr id="11" name="TextBox 10"/>
          <p:cNvSpPr txBox="1"/>
          <p:nvPr/>
        </p:nvSpPr>
        <p:spPr>
          <a:xfrm>
            <a:off x="4613671" y="4142513"/>
            <a:ext cx="4183857" cy="2585323"/>
          </a:xfrm>
          <a:prstGeom prst="rect">
            <a:avLst/>
          </a:prstGeom>
          <a:noFill/>
        </p:spPr>
        <p:txBody>
          <a:bodyPr wrap="square" rtlCol="0">
            <a:spAutoFit/>
          </a:bodyPr>
          <a:lstStyle/>
          <a:p>
            <a:r>
              <a:rPr lang="en-US" b="1" dirty="0" smtClean="0"/>
              <a:t>Silicon Valley – Surrounding Areas</a:t>
            </a:r>
          </a:p>
          <a:p>
            <a:r>
              <a:rPr lang="en-US" dirty="0" smtClean="0"/>
              <a:t>Supports the major tech companies and universities</a:t>
            </a:r>
          </a:p>
          <a:p>
            <a:endParaRPr lang="en-US" dirty="0" smtClean="0"/>
          </a:p>
          <a:p>
            <a:r>
              <a:rPr lang="en-US" dirty="0" smtClean="0"/>
              <a:t>Supports start ups and related industries such as battery manufacturing</a:t>
            </a:r>
          </a:p>
          <a:p>
            <a:endParaRPr lang="en-US" dirty="0" smtClean="0"/>
          </a:p>
          <a:p>
            <a:r>
              <a:rPr lang="en-US" dirty="0" smtClean="0"/>
              <a:t> </a:t>
            </a:r>
          </a:p>
        </p:txBody>
      </p:sp>
      <p:sp>
        <p:nvSpPr>
          <p:cNvPr id="13" name="&quot;No&quot; Symbol 12"/>
          <p:cNvSpPr/>
          <p:nvPr/>
        </p:nvSpPr>
        <p:spPr>
          <a:xfrm>
            <a:off x="1077119" y="1662479"/>
            <a:ext cx="2711450" cy="2405218"/>
          </a:xfrm>
          <a:prstGeom prst="noSmok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282127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9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is Calgary’s niche for Autonomous Vehicles?</a:t>
            </a:r>
          </a:p>
        </p:txBody>
      </p:sp>
      <p:sp>
        <p:nvSpPr>
          <p:cNvPr id="3" name="Date Placeholder 2"/>
          <p:cNvSpPr>
            <a:spLocks noGrp="1"/>
          </p:cNvSpPr>
          <p:nvPr>
            <p:ph type="dt" sz="half" idx="10"/>
          </p:nvPr>
        </p:nvSpPr>
        <p:spPr/>
        <p:txBody>
          <a:bodyPr/>
          <a:lstStyle/>
          <a:p>
            <a:fld id="{53684CAF-4B29-4004-884E-0A838335FB2E}" type="datetime1">
              <a:rPr lang="en-CA" smtClean="0"/>
              <a:pPr/>
              <a:t>04/04/2018</a:t>
            </a:fld>
            <a:endParaRPr lang="en-CA"/>
          </a:p>
        </p:txBody>
      </p:sp>
      <p:sp>
        <p:nvSpPr>
          <p:cNvPr id="4" name="Footer Placeholder 3"/>
          <p:cNvSpPr>
            <a:spLocks noGrp="1"/>
          </p:cNvSpPr>
          <p:nvPr>
            <p:ph type="ftr" sz="quarter" idx="11"/>
          </p:nvPr>
        </p:nvSpPr>
        <p:spPr/>
        <p:txBody>
          <a:bodyPr/>
          <a:lstStyle/>
          <a:p>
            <a:r>
              <a:rPr lang="en-CA" smtClean="0"/>
              <a:t>Presentation</a:t>
            </a:r>
            <a:endParaRPr lang="en-CA"/>
          </a:p>
        </p:txBody>
      </p:sp>
      <p:sp>
        <p:nvSpPr>
          <p:cNvPr id="5" name="Slide Number Placeholder 4"/>
          <p:cNvSpPr>
            <a:spLocks noGrp="1"/>
          </p:cNvSpPr>
          <p:nvPr>
            <p:ph type="sldNum" sz="quarter" idx="12"/>
          </p:nvPr>
        </p:nvSpPr>
        <p:spPr/>
        <p:txBody>
          <a:bodyPr/>
          <a:lstStyle/>
          <a:p>
            <a:fld id="{C2BB63E6-1595-49DD-946C-2DD7DBDEF40D}" type="slidenum">
              <a:rPr lang="en-CA" smtClean="0"/>
              <a:pPr/>
              <a:t>11</a:t>
            </a:fld>
            <a:endParaRPr lang="en-CA"/>
          </a:p>
        </p:txBody>
      </p:sp>
      <p:sp>
        <p:nvSpPr>
          <p:cNvPr id="6" name="Text Placeholder 5"/>
          <p:cNvSpPr>
            <a:spLocks noGrp="1"/>
          </p:cNvSpPr>
          <p:nvPr>
            <p:ph type="body" sz="quarter" idx="13"/>
          </p:nvPr>
        </p:nvSpPr>
        <p:spPr/>
        <p:txBody>
          <a:bodyPr/>
          <a:lstStyle/>
          <a:p>
            <a:endParaRPr lang="en-US" dirty="0"/>
          </a:p>
        </p:txBody>
      </p:sp>
      <p:pic>
        <p:nvPicPr>
          <p:cNvPr id="1030" name="Picture 6" descr="Image result for Alberta windmill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6949" y="3659942"/>
            <a:ext cx="9144000" cy="324307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result for Oil and gas alberta"/>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6949" y="1828800"/>
            <a:ext cx="9144000" cy="26454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6629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is Calgary’s niche for Autonomous Vehicles?</a:t>
            </a:r>
          </a:p>
        </p:txBody>
      </p:sp>
      <p:sp>
        <p:nvSpPr>
          <p:cNvPr id="3" name="Date Placeholder 2"/>
          <p:cNvSpPr>
            <a:spLocks noGrp="1"/>
          </p:cNvSpPr>
          <p:nvPr>
            <p:ph type="dt" sz="half" idx="10"/>
          </p:nvPr>
        </p:nvSpPr>
        <p:spPr/>
        <p:txBody>
          <a:bodyPr/>
          <a:lstStyle/>
          <a:p>
            <a:fld id="{53684CAF-4B29-4004-884E-0A838335FB2E}" type="datetime1">
              <a:rPr lang="en-CA" smtClean="0"/>
              <a:pPr/>
              <a:t>04/04/2018</a:t>
            </a:fld>
            <a:endParaRPr lang="en-CA"/>
          </a:p>
        </p:txBody>
      </p:sp>
      <p:sp>
        <p:nvSpPr>
          <p:cNvPr id="4" name="Footer Placeholder 3"/>
          <p:cNvSpPr>
            <a:spLocks noGrp="1"/>
          </p:cNvSpPr>
          <p:nvPr>
            <p:ph type="ftr" sz="quarter" idx="11"/>
          </p:nvPr>
        </p:nvSpPr>
        <p:spPr/>
        <p:txBody>
          <a:bodyPr/>
          <a:lstStyle/>
          <a:p>
            <a:r>
              <a:rPr lang="en-CA" dirty="0" smtClean="0"/>
              <a:t>Presentation</a:t>
            </a:r>
            <a:endParaRPr lang="en-CA" dirty="0"/>
          </a:p>
        </p:txBody>
      </p:sp>
      <p:sp>
        <p:nvSpPr>
          <p:cNvPr id="5" name="Slide Number Placeholder 4"/>
          <p:cNvSpPr>
            <a:spLocks noGrp="1"/>
          </p:cNvSpPr>
          <p:nvPr>
            <p:ph type="sldNum" sz="quarter" idx="12"/>
          </p:nvPr>
        </p:nvSpPr>
        <p:spPr/>
        <p:txBody>
          <a:bodyPr/>
          <a:lstStyle/>
          <a:p>
            <a:fld id="{C2BB63E6-1595-49DD-946C-2DD7DBDEF40D}" type="slidenum">
              <a:rPr lang="en-CA" smtClean="0"/>
              <a:pPr/>
              <a:t>12</a:t>
            </a:fld>
            <a:endParaRPr lang="en-CA"/>
          </a:p>
        </p:txBody>
      </p:sp>
      <p:sp>
        <p:nvSpPr>
          <p:cNvPr id="6" name="Text Placeholder 5"/>
          <p:cNvSpPr>
            <a:spLocks noGrp="1"/>
          </p:cNvSpPr>
          <p:nvPr>
            <p:ph type="body" sz="quarter" idx="13"/>
          </p:nvPr>
        </p:nvSpPr>
        <p:spPr>
          <a:xfrm>
            <a:off x="533400" y="1828800"/>
            <a:ext cx="8077200" cy="4191000"/>
          </a:xfrm>
        </p:spPr>
        <p:txBody>
          <a:bodyPr/>
          <a:lstStyle/>
          <a:p>
            <a:pPr marL="0" indent="0">
              <a:buNone/>
            </a:pPr>
            <a:r>
              <a:rPr lang="en-US" b="1" dirty="0"/>
              <a:t>Geomatics </a:t>
            </a:r>
            <a:r>
              <a:rPr lang="en-US" dirty="0"/>
              <a:t>- the branch of science that deals with the collection, analysis, and interpretation of data relating to the earth's surface.</a:t>
            </a:r>
          </a:p>
          <a:p>
            <a:pPr marL="0" indent="0">
              <a:buNone/>
            </a:pPr>
            <a:endParaRPr lang="en-US" dirty="0" smtClean="0"/>
          </a:p>
          <a:p>
            <a:endParaRPr lang="en-US" dirty="0"/>
          </a:p>
        </p:txBody>
      </p:sp>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38200" y="3888007"/>
            <a:ext cx="3197689" cy="2131793"/>
          </a:xfrm>
          <a:prstGeom prst="rect">
            <a:avLst/>
          </a:prstGeom>
        </p:spPr>
      </p:pic>
      <p:pic>
        <p:nvPicPr>
          <p:cNvPr id="10" name="Picture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394437" y="3888111"/>
            <a:ext cx="3552815" cy="2131689"/>
          </a:xfrm>
          <a:prstGeom prst="rect">
            <a:avLst/>
          </a:prstGeom>
        </p:spPr>
      </p:pic>
    </p:spTree>
    <p:extLst>
      <p:ext uri="{BB962C8B-B14F-4D97-AF65-F5344CB8AC3E}">
        <p14:creationId xmlns:p14="http://schemas.microsoft.com/office/powerpoint/2010/main" val="2635406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3684CAF-4B29-4004-884E-0A838335FB2E}" type="datetime1">
              <a:rPr lang="en-CA" smtClean="0"/>
              <a:pPr/>
              <a:t>04/04/2018</a:t>
            </a:fld>
            <a:endParaRPr lang="en-CA"/>
          </a:p>
        </p:txBody>
      </p:sp>
      <p:sp>
        <p:nvSpPr>
          <p:cNvPr id="4" name="Footer Placeholder 3"/>
          <p:cNvSpPr>
            <a:spLocks noGrp="1"/>
          </p:cNvSpPr>
          <p:nvPr>
            <p:ph type="ftr" sz="quarter" idx="11"/>
          </p:nvPr>
        </p:nvSpPr>
        <p:spPr/>
        <p:txBody>
          <a:bodyPr/>
          <a:lstStyle/>
          <a:p>
            <a:r>
              <a:rPr lang="en-CA" smtClean="0"/>
              <a:t>Presentation</a:t>
            </a:r>
            <a:endParaRPr lang="en-CA"/>
          </a:p>
        </p:txBody>
      </p:sp>
      <p:sp>
        <p:nvSpPr>
          <p:cNvPr id="5" name="Slide Number Placeholder 4"/>
          <p:cNvSpPr>
            <a:spLocks noGrp="1"/>
          </p:cNvSpPr>
          <p:nvPr>
            <p:ph type="sldNum" sz="quarter" idx="12"/>
          </p:nvPr>
        </p:nvSpPr>
        <p:spPr/>
        <p:txBody>
          <a:bodyPr/>
          <a:lstStyle/>
          <a:p>
            <a:fld id="{C2BB63E6-1595-49DD-946C-2DD7DBDEF40D}" type="slidenum">
              <a:rPr lang="en-CA" smtClean="0"/>
              <a:pPr/>
              <a:t>13</a:t>
            </a:fld>
            <a:endParaRPr lang="en-CA"/>
          </a:p>
        </p:txBody>
      </p:sp>
      <p:graphicFrame>
        <p:nvGraphicFramePr>
          <p:cNvPr id="7" name="Diagram 6"/>
          <p:cNvGraphicFramePr/>
          <p:nvPr>
            <p:extLst/>
          </p:nvPr>
        </p:nvGraphicFramePr>
        <p:xfrm>
          <a:off x="542404" y="2520174"/>
          <a:ext cx="8126216" cy="24532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10452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13606"/>
            <a:ext cx="4015154" cy="427038"/>
          </a:xfrm>
        </p:spPr>
        <p:txBody>
          <a:bodyPr>
            <a:normAutofit fontScale="90000"/>
          </a:bodyPr>
          <a:lstStyle/>
          <a:p>
            <a:r>
              <a:rPr lang="en-US" dirty="0" smtClean="0"/>
              <a:t>What </a:t>
            </a:r>
            <a:r>
              <a:rPr lang="en-US" dirty="0"/>
              <a:t>do they need</a:t>
            </a:r>
            <a:r>
              <a:rPr lang="en-US" dirty="0" smtClean="0"/>
              <a:t>? - Industry Wish List</a:t>
            </a:r>
            <a:endParaRPr lang="en-US" dirty="0"/>
          </a:p>
        </p:txBody>
      </p:sp>
      <p:sp>
        <p:nvSpPr>
          <p:cNvPr id="3" name="Date Placeholder 2"/>
          <p:cNvSpPr>
            <a:spLocks noGrp="1"/>
          </p:cNvSpPr>
          <p:nvPr>
            <p:ph type="dt" sz="half" idx="10"/>
          </p:nvPr>
        </p:nvSpPr>
        <p:spPr/>
        <p:txBody>
          <a:bodyPr/>
          <a:lstStyle/>
          <a:p>
            <a:fld id="{53684CAF-4B29-4004-884E-0A838335FB2E}" type="datetime1">
              <a:rPr lang="en-CA" smtClean="0"/>
              <a:pPr/>
              <a:t>04/04/2018</a:t>
            </a:fld>
            <a:endParaRPr lang="en-CA"/>
          </a:p>
        </p:txBody>
      </p:sp>
      <p:sp>
        <p:nvSpPr>
          <p:cNvPr id="4" name="Footer Placeholder 3"/>
          <p:cNvSpPr>
            <a:spLocks noGrp="1"/>
          </p:cNvSpPr>
          <p:nvPr>
            <p:ph type="ftr" sz="quarter" idx="11"/>
          </p:nvPr>
        </p:nvSpPr>
        <p:spPr/>
        <p:txBody>
          <a:bodyPr/>
          <a:lstStyle/>
          <a:p>
            <a:r>
              <a:rPr lang="en-CA" smtClean="0"/>
              <a:t>Presentation</a:t>
            </a:r>
            <a:endParaRPr lang="en-CA"/>
          </a:p>
        </p:txBody>
      </p:sp>
      <p:sp>
        <p:nvSpPr>
          <p:cNvPr id="5" name="Slide Number Placeholder 4"/>
          <p:cNvSpPr>
            <a:spLocks noGrp="1"/>
          </p:cNvSpPr>
          <p:nvPr>
            <p:ph type="sldNum" sz="quarter" idx="12"/>
          </p:nvPr>
        </p:nvSpPr>
        <p:spPr/>
        <p:txBody>
          <a:bodyPr/>
          <a:lstStyle/>
          <a:p>
            <a:fld id="{C2BB63E6-1595-49DD-946C-2DD7DBDEF40D}" type="slidenum">
              <a:rPr lang="en-CA" smtClean="0"/>
              <a:pPr/>
              <a:t>14</a:t>
            </a:fld>
            <a:endParaRPr lang="en-CA"/>
          </a:p>
        </p:txBody>
      </p:sp>
      <p:sp>
        <p:nvSpPr>
          <p:cNvPr id="6" name="Text Placeholder 5"/>
          <p:cNvSpPr>
            <a:spLocks noGrp="1"/>
          </p:cNvSpPr>
          <p:nvPr>
            <p:ph type="body" sz="quarter" idx="13"/>
          </p:nvPr>
        </p:nvSpPr>
        <p:spPr>
          <a:xfrm>
            <a:off x="227002" y="1843485"/>
            <a:ext cx="4135315" cy="4191000"/>
          </a:xfrm>
        </p:spPr>
        <p:txBody>
          <a:bodyPr/>
          <a:lstStyle/>
          <a:p>
            <a:pPr>
              <a:buFont typeface="+mj-lt"/>
              <a:buAutoNum type="alphaLcParenR"/>
            </a:pPr>
            <a:r>
              <a:rPr lang="en-US" sz="1400" dirty="0"/>
              <a:t>Roadways &amp; City personnel</a:t>
            </a:r>
          </a:p>
          <a:p>
            <a:pPr>
              <a:buFont typeface="+mj-lt"/>
              <a:buAutoNum type="alphaLcParenR"/>
            </a:pPr>
            <a:r>
              <a:rPr lang="en-US" sz="1400" dirty="0" err="1"/>
              <a:t>Parkades</a:t>
            </a:r>
            <a:r>
              <a:rPr lang="en-US" sz="1400" dirty="0"/>
              <a:t> &amp; personnel supporting the parkade</a:t>
            </a:r>
          </a:p>
          <a:p>
            <a:pPr>
              <a:buFont typeface="+mj-lt"/>
              <a:buAutoNum type="alphaLcParenR"/>
            </a:pPr>
            <a:r>
              <a:rPr lang="en-US" sz="1400" dirty="0"/>
              <a:t>Traffic lights/signals staff and equipment</a:t>
            </a:r>
          </a:p>
          <a:p>
            <a:pPr>
              <a:buFont typeface="+mj-lt"/>
              <a:buAutoNum type="alphaLcParenR"/>
            </a:pPr>
            <a:r>
              <a:rPr lang="en-US" sz="1400" dirty="0"/>
              <a:t>Parking lots</a:t>
            </a:r>
          </a:p>
          <a:p>
            <a:pPr>
              <a:buFont typeface="+mj-lt"/>
              <a:buAutoNum type="alphaLcParenR"/>
            </a:pPr>
            <a:r>
              <a:rPr lang="en-US" sz="1400" dirty="0"/>
              <a:t>Public Parks (Open Space tests wireless communication systems)</a:t>
            </a:r>
          </a:p>
          <a:p>
            <a:pPr>
              <a:buFont typeface="+mj-lt"/>
              <a:buAutoNum type="alphaLcParenR"/>
            </a:pPr>
            <a:r>
              <a:rPr lang="en-US" sz="1400" dirty="0"/>
              <a:t>Fleet vehicles maintenance personnel &amp; operators &amp; equipment</a:t>
            </a:r>
          </a:p>
          <a:p>
            <a:pPr>
              <a:buFont typeface="+mj-lt"/>
              <a:buAutoNum type="alphaLcParenR"/>
            </a:pPr>
            <a:r>
              <a:rPr lang="en-US" sz="1400" dirty="0"/>
              <a:t>Vehicle operators &amp; maintenance staff</a:t>
            </a:r>
          </a:p>
          <a:p>
            <a:pPr>
              <a:buFont typeface="+mj-lt"/>
              <a:buAutoNum type="alphaLcParenR"/>
            </a:pPr>
            <a:r>
              <a:rPr lang="en-US" sz="1400" dirty="0"/>
              <a:t>Police &amp; Fire </a:t>
            </a:r>
            <a:r>
              <a:rPr lang="en-US" sz="1400" dirty="0" err="1"/>
              <a:t>Dept</a:t>
            </a:r>
            <a:r>
              <a:rPr lang="en-US" sz="1400" dirty="0"/>
              <a:t> personnel &amp; training facilities</a:t>
            </a:r>
          </a:p>
          <a:p>
            <a:pPr>
              <a:buAutoNum type="alphaLcParenR"/>
            </a:pPr>
            <a:endParaRPr lang="en-US" dirty="0"/>
          </a:p>
        </p:txBody>
      </p:sp>
      <p:pic>
        <p:nvPicPr>
          <p:cNvPr id="7" name="Picture 6"/>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161693" y="0"/>
            <a:ext cx="4923692" cy="6858000"/>
          </a:xfrm>
          <a:prstGeom prst="rect">
            <a:avLst/>
          </a:prstGeom>
        </p:spPr>
      </p:pic>
    </p:spTree>
    <p:extLst>
      <p:ext uri="{BB962C8B-B14F-4D97-AF65-F5344CB8AC3E}">
        <p14:creationId xmlns:p14="http://schemas.microsoft.com/office/powerpoint/2010/main" val="27121036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700" y="846667"/>
            <a:ext cx="8153400" cy="427038"/>
          </a:xfrm>
        </p:spPr>
        <p:txBody>
          <a:bodyPr>
            <a:normAutofit fontScale="90000"/>
          </a:bodyPr>
          <a:lstStyle/>
          <a:p>
            <a:r>
              <a:rPr lang="en-US" dirty="0" smtClean="0"/>
              <a:t>What is the best way to allow them access?</a:t>
            </a:r>
            <a:endParaRPr lang="en-US" dirty="0"/>
          </a:p>
        </p:txBody>
      </p:sp>
      <p:sp>
        <p:nvSpPr>
          <p:cNvPr id="3" name="Date Placeholder 2"/>
          <p:cNvSpPr>
            <a:spLocks noGrp="1"/>
          </p:cNvSpPr>
          <p:nvPr>
            <p:ph type="dt" sz="half" idx="10"/>
          </p:nvPr>
        </p:nvSpPr>
        <p:spPr/>
        <p:txBody>
          <a:bodyPr/>
          <a:lstStyle/>
          <a:p>
            <a:fld id="{53684CAF-4B29-4004-884E-0A838335FB2E}" type="datetime1">
              <a:rPr lang="en-CA" smtClean="0"/>
              <a:pPr/>
              <a:t>04/04/2018</a:t>
            </a:fld>
            <a:endParaRPr lang="en-CA"/>
          </a:p>
        </p:txBody>
      </p:sp>
      <p:sp>
        <p:nvSpPr>
          <p:cNvPr id="4" name="Footer Placeholder 3"/>
          <p:cNvSpPr>
            <a:spLocks noGrp="1"/>
          </p:cNvSpPr>
          <p:nvPr>
            <p:ph type="ftr" sz="quarter" idx="11"/>
          </p:nvPr>
        </p:nvSpPr>
        <p:spPr/>
        <p:txBody>
          <a:bodyPr/>
          <a:lstStyle/>
          <a:p>
            <a:r>
              <a:rPr lang="en-CA" smtClean="0"/>
              <a:t>Presentation</a:t>
            </a:r>
            <a:endParaRPr lang="en-CA"/>
          </a:p>
        </p:txBody>
      </p:sp>
      <p:sp>
        <p:nvSpPr>
          <p:cNvPr id="5" name="Slide Number Placeholder 4"/>
          <p:cNvSpPr>
            <a:spLocks noGrp="1"/>
          </p:cNvSpPr>
          <p:nvPr>
            <p:ph type="sldNum" sz="quarter" idx="12"/>
          </p:nvPr>
        </p:nvSpPr>
        <p:spPr/>
        <p:txBody>
          <a:bodyPr/>
          <a:lstStyle/>
          <a:p>
            <a:fld id="{C2BB63E6-1595-49DD-946C-2DD7DBDEF40D}" type="slidenum">
              <a:rPr lang="en-CA" smtClean="0"/>
              <a:pPr/>
              <a:t>15</a:t>
            </a:fld>
            <a:endParaRPr lang="en-CA"/>
          </a:p>
        </p:txBody>
      </p:sp>
      <p:pic>
        <p:nvPicPr>
          <p:cNvPr id="6146" name="Picture 2" descr="Image result for filming in calgary"/>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17784" y="1528762"/>
            <a:ext cx="3860800" cy="257386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278584" y="1528762"/>
            <a:ext cx="4789216" cy="4921250"/>
          </a:xfrm>
          <a:prstGeom prst="rect">
            <a:avLst/>
          </a:prstGeom>
        </p:spPr>
      </p:pic>
      <p:pic>
        <p:nvPicPr>
          <p:cNvPr id="6148" name="Picture 4" descr="Image result for Fargo parking lot scene"/>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39984" y="4102629"/>
            <a:ext cx="4357416" cy="24916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Image result for exit wounds centre street bridge"/>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200617" y="4058505"/>
            <a:ext cx="3582782" cy="23915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3573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4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790" y="897417"/>
            <a:ext cx="2455699" cy="591345"/>
          </a:xfrm>
        </p:spPr>
        <p:txBody>
          <a:bodyPr>
            <a:normAutofit fontScale="90000"/>
          </a:bodyPr>
          <a:lstStyle/>
          <a:p>
            <a:r>
              <a:rPr lang="en-US" dirty="0" smtClean="0"/>
              <a:t>Examples of Testing this year</a:t>
            </a:r>
            <a:endParaRPr lang="en-US" dirty="0"/>
          </a:p>
        </p:txBody>
      </p:sp>
      <p:sp>
        <p:nvSpPr>
          <p:cNvPr id="3" name="Date Placeholder 2"/>
          <p:cNvSpPr>
            <a:spLocks noGrp="1"/>
          </p:cNvSpPr>
          <p:nvPr>
            <p:ph type="dt" sz="half" idx="10"/>
          </p:nvPr>
        </p:nvSpPr>
        <p:spPr/>
        <p:txBody>
          <a:bodyPr/>
          <a:lstStyle/>
          <a:p>
            <a:fld id="{53684CAF-4B29-4004-884E-0A838335FB2E}" type="datetime1">
              <a:rPr lang="en-CA" smtClean="0"/>
              <a:pPr/>
              <a:t>04/04/2018</a:t>
            </a:fld>
            <a:endParaRPr lang="en-CA"/>
          </a:p>
        </p:txBody>
      </p:sp>
      <p:sp>
        <p:nvSpPr>
          <p:cNvPr id="4" name="Footer Placeholder 3"/>
          <p:cNvSpPr>
            <a:spLocks noGrp="1"/>
          </p:cNvSpPr>
          <p:nvPr>
            <p:ph type="ftr" sz="quarter" idx="11"/>
          </p:nvPr>
        </p:nvSpPr>
        <p:spPr/>
        <p:txBody>
          <a:bodyPr/>
          <a:lstStyle/>
          <a:p>
            <a:r>
              <a:rPr lang="en-CA" smtClean="0"/>
              <a:t>Presentation</a:t>
            </a:r>
            <a:endParaRPr lang="en-CA"/>
          </a:p>
        </p:txBody>
      </p:sp>
      <p:sp>
        <p:nvSpPr>
          <p:cNvPr id="5" name="Slide Number Placeholder 4"/>
          <p:cNvSpPr>
            <a:spLocks noGrp="1"/>
          </p:cNvSpPr>
          <p:nvPr>
            <p:ph type="sldNum" sz="quarter" idx="12"/>
          </p:nvPr>
        </p:nvSpPr>
        <p:spPr/>
        <p:txBody>
          <a:bodyPr/>
          <a:lstStyle/>
          <a:p>
            <a:fld id="{C2BB63E6-1595-49DD-946C-2DD7DBDEF40D}" type="slidenum">
              <a:rPr lang="en-CA" smtClean="0"/>
              <a:pPr/>
              <a:t>16</a:t>
            </a:fld>
            <a:endParaRPr lang="en-CA"/>
          </a:p>
        </p:txBody>
      </p: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848" y="2138742"/>
            <a:ext cx="2824976" cy="2118732"/>
          </a:xfrm>
          <a:prstGeom prst="rect">
            <a:avLst/>
          </a:prstGeom>
        </p:spPr>
      </p:pic>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4255182"/>
            <a:ext cx="2824976" cy="2118732"/>
          </a:xfrm>
          <a:prstGeom prst="rect">
            <a:avLst/>
          </a:prstGeom>
        </p:spPr>
      </p:pic>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755279" y="2141034"/>
            <a:ext cx="3537725" cy="4716966"/>
          </a:xfrm>
          <a:prstGeom prst="rect">
            <a:avLst/>
          </a:prstGeom>
        </p:spPr>
      </p:pic>
      <p:pic>
        <p:nvPicPr>
          <p:cNvPr id="2050" name="Picture 2" descr="Image result for calgary zoo canadian wild"/>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975658" y="2130491"/>
            <a:ext cx="3168342" cy="211414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645461" y="4234096"/>
            <a:ext cx="3498539" cy="2623904"/>
          </a:xfrm>
          <a:prstGeom prst="rect">
            <a:avLst/>
          </a:prstGeom>
        </p:spPr>
      </p:pic>
      <p:pic>
        <p:nvPicPr>
          <p:cNvPr id="2052" name="Picture 4" descr="Image result for calgary logistics centre"/>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5931976" y="0"/>
            <a:ext cx="3208113" cy="213874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aerium analytics"/>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2292658" y="-6859"/>
            <a:ext cx="3683000" cy="2762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9968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5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5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5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1" name="Picture 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1"/>
            <a:ext cx="9144000" cy="7663544"/>
          </a:xfrm>
          <a:prstGeom prst="rect">
            <a:avLst/>
          </a:prstGeom>
          <a:noFill/>
          <a:ln w="9525">
            <a:noFill/>
            <a:miter lim="800000"/>
            <a:headEnd/>
            <a:tailEnd/>
          </a:ln>
        </p:spPr>
      </p:pic>
      <p:sp>
        <p:nvSpPr>
          <p:cNvPr id="8" name="Subtitle 7"/>
          <p:cNvSpPr>
            <a:spLocks noGrp="1"/>
          </p:cNvSpPr>
          <p:nvPr>
            <p:ph type="subTitle" idx="1"/>
          </p:nvPr>
        </p:nvSpPr>
        <p:spPr/>
        <p:txBody>
          <a:bodyPr/>
          <a:lstStyle/>
          <a:p>
            <a:endParaRPr lang="en-CA"/>
          </a:p>
        </p:txBody>
      </p:sp>
      <p:sp>
        <p:nvSpPr>
          <p:cNvPr id="11" name="Rectangle 10"/>
          <p:cNvSpPr/>
          <p:nvPr/>
        </p:nvSpPr>
        <p:spPr>
          <a:xfrm>
            <a:off x="-1" y="2305050"/>
            <a:ext cx="9144001" cy="1885950"/>
          </a:xfrm>
          <a:prstGeom prst="rect">
            <a:avLst/>
          </a:prstGeom>
          <a:solidFill>
            <a:srgbClr val="C8102E">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Title 4"/>
          <p:cNvSpPr>
            <a:spLocks noGrp="1"/>
          </p:cNvSpPr>
          <p:nvPr>
            <p:ph type="ctrTitle"/>
          </p:nvPr>
        </p:nvSpPr>
        <p:spPr>
          <a:xfrm>
            <a:off x="3012153" y="3370236"/>
            <a:ext cx="4272221" cy="747285"/>
          </a:xfrm>
        </p:spPr>
        <p:txBody>
          <a:bodyPr anchor="ctr">
            <a:noAutofit/>
          </a:bodyPr>
          <a:lstStyle/>
          <a:p>
            <a:r>
              <a:rPr lang="en-US" sz="3200" dirty="0" smtClean="0"/>
              <a:t>Thank you! </a:t>
            </a:r>
            <a:r>
              <a:rPr lang="en-US" dirty="0"/>
              <a:t/>
            </a:r>
            <a:br>
              <a:rPr lang="en-US" dirty="0"/>
            </a:br>
            <a:r>
              <a:rPr lang="en-US" dirty="0"/>
              <a:t/>
            </a:r>
            <a:br>
              <a:rPr lang="en-US" dirty="0"/>
            </a:br>
            <a:endParaRPr lang="en-CA" sz="4000" dirty="0"/>
          </a:p>
        </p:txBody>
      </p:sp>
      <p:sp>
        <p:nvSpPr>
          <p:cNvPr id="13" name="Subtitle 5"/>
          <p:cNvSpPr txBox="1">
            <a:spLocks/>
          </p:cNvSpPr>
          <p:nvPr/>
        </p:nvSpPr>
        <p:spPr>
          <a:xfrm>
            <a:off x="471488" y="2872507"/>
            <a:ext cx="2164686" cy="789873"/>
          </a:xfrm>
          <a:prstGeom prst="rect">
            <a:avLst/>
          </a:prstGeom>
        </p:spPr>
        <p:txBody>
          <a:bodyPr lIns="0" tIns="0" rIns="0" bIns="0">
            <a:normAutofit/>
          </a:bodyPr>
          <a:lstStyle/>
          <a:p>
            <a:pPr marL="0" marR="0" lvl="0" indent="0" algn="r" defTabSz="914400" rtl="0" eaLnBrk="1" fontAlgn="auto" latinLnBrk="0" hangingPunct="1">
              <a:lnSpc>
                <a:spcPct val="100000"/>
              </a:lnSpc>
              <a:spcBef>
                <a:spcPct val="20000"/>
              </a:spcBef>
              <a:spcAft>
                <a:spcPts val="0"/>
              </a:spcAft>
              <a:buClrTx/>
              <a:buSzTx/>
              <a:buFont typeface="Arial" pitchFamily="34" charset="0"/>
              <a:buNone/>
              <a:tabLst/>
              <a:defRPr/>
            </a:pPr>
            <a:r>
              <a:rPr lang="en-US" sz="1600" noProof="0" dirty="0" smtClean="0">
                <a:solidFill>
                  <a:schemeClr val="bg1"/>
                </a:solidFill>
              </a:rPr>
              <a:t>April 4 </a:t>
            </a:r>
            <a:r>
              <a:rPr kumimoji="0" lang="en-US" sz="1600" b="0" i="0" u="none" strike="noStrike" kern="1200" cap="none" spc="0" normalizeH="0" baseline="0" noProof="0" dirty="0" smtClean="0">
                <a:ln>
                  <a:noFill/>
                </a:ln>
                <a:solidFill>
                  <a:schemeClr val="bg1"/>
                </a:solidFill>
                <a:effectLst/>
                <a:uLnTx/>
                <a:uFillTx/>
                <a:latin typeface="+mn-lt"/>
                <a:ea typeface="+mn-ea"/>
                <a:cs typeface="+mn-cs"/>
              </a:rPr>
              <a:t>2018</a:t>
            </a:r>
            <a:endParaRPr kumimoji="0" lang="en-US" sz="1600" b="0" i="0" u="none" strike="noStrike" kern="1200" cap="none" spc="0" normalizeH="0" baseline="0" noProof="0" dirty="0">
              <a:ln>
                <a:noFill/>
              </a:ln>
              <a:solidFill>
                <a:schemeClr val="bg1"/>
              </a:solidFill>
              <a:effectLst/>
              <a:uLnTx/>
              <a:uFillTx/>
              <a:latin typeface="+mn-lt"/>
              <a:ea typeface="+mn-ea"/>
              <a:cs typeface="+mn-cs"/>
            </a:endParaRPr>
          </a:p>
        </p:txBody>
      </p:sp>
      <p:cxnSp>
        <p:nvCxnSpPr>
          <p:cNvPr id="14" name="Straight Connector 13"/>
          <p:cNvCxnSpPr/>
          <p:nvPr/>
        </p:nvCxnSpPr>
        <p:spPr>
          <a:xfrm>
            <a:off x="2824163" y="2710342"/>
            <a:ext cx="0" cy="1143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0551868"/>
      </p:ext>
    </p:extLst>
  </p:cSld>
  <p:clrMapOvr>
    <a:masterClrMapping/>
  </p:clrMapOvr>
  <mc:AlternateContent xmlns:mc="http://schemas.openxmlformats.org/markup-compatibility/2006" xmlns:p14="http://schemas.microsoft.com/office/powerpoint/2010/main">
    <mc:Choice Requires="p14">
      <p:transition spd="slow" p14:dur="2000" advTm="1559"/>
    </mc:Choice>
    <mc:Fallback xmlns="">
      <p:transition spd="slow" advTm="1559"/>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sp>
        <p:nvSpPr>
          <p:cNvPr id="3" name="Date Placeholder 2"/>
          <p:cNvSpPr>
            <a:spLocks noGrp="1"/>
          </p:cNvSpPr>
          <p:nvPr>
            <p:ph type="dt" sz="half" idx="10"/>
          </p:nvPr>
        </p:nvSpPr>
        <p:spPr/>
        <p:txBody>
          <a:bodyPr/>
          <a:lstStyle/>
          <a:p>
            <a:fld id="{53684CAF-4B29-4004-884E-0A838335FB2E}" type="datetime1">
              <a:rPr lang="en-CA" smtClean="0"/>
              <a:pPr/>
              <a:t>04/04/2018</a:t>
            </a:fld>
            <a:endParaRPr lang="en-CA"/>
          </a:p>
        </p:txBody>
      </p:sp>
      <p:sp>
        <p:nvSpPr>
          <p:cNvPr id="4" name="Footer Placeholder 3"/>
          <p:cNvSpPr>
            <a:spLocks noGrp="1"/>
          </p:cNvSpPr>
          <p:nvPr>
            <p:ph type="ftr" sz="quarter" idx="11"/>
          </p:nvPr>
        </p:nvSpPr>
        <p:spPr/>
        <p:txBody>
          <a:bodyPr/>
          <a:lstStyle/>
          <a:p>
            <a:r>
              <a:rPr lang="en-CA" smtClean="0"/>
              <a:t>Presentation</a:t>
            </a:r>
            <a:endParaRPr lang="en-CA"/>
          </a:p>
        </p:txBody>
      </p:sp>
      <p:sp>
        <p:nvSpPr>
          <p:cNvPr id="5" name="Slide Number Placeholder 4"/>
          <p:cNvSpPr>
            <a:spLocks noGrp="1"/>
          </p:cNvSpPr>
          <p:nvPr>
            <p:ph type="sldNum" sz="quarter" idx="12"/>
          </p:nvPr>
        </p:nvSpPr>
        <p:spPr/>
        <p:txBody>
          <a:bodyPr/>
          <a:lstStyle/>
          <a:p>
            <a:fld id="{C2BB63E6-1595-49DD-946C-2DD7DBDEF40D}" type="slidenum">
              <a:rPr lang="en-CA" smtClean="0"/>
              <a:pPr/>
              <a:t>2</a:t>
            </a:fld>
            <a:endParaRPr lang="en-CA"/>
          </a:p>
        </p:txBody>
      </p:sp>
      <p:pic>
        <p:nvPicPr>
          <p:cNvPr id="10" name="Picture 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610100" y="1600200"/>
            <a:ext cx="4590519" cy="1766069"/>
          </a:xfrm>
          <a:prstGeom prst="rect">
            <a:avLst/>
          </a:prstGeom>
        </p:spPr>
      </p:pic>
      <p:pic>
        <p:nvPicPr>
          <p:cNvPr id="7" name="Picture 6"/>
          <p:cNvPicPr>
            <a:picLocks noChangeAspect="1"/>
          </p:cNvPicPr>
          <p:nvPr/>
        </p:nvPicPr>
        <p:blipFill rotWithShape="1">
          <a:blip r:embed="rId3" cstate="email">
            <a:extLst>
              <a:ext uri="{28A0092B-C50C-407E-A947-70E740481C1C}">
                <a14:useLocalDpi xmlns:a14="http://schemas.microsoft.com/office/drawing/2010/main"/>
              </a:ext>
            </a:extLst>
          </a:blip>
          <a:srcRect t="12500"/>
          <a:stretch/>
        </p:blipFill>
        <p:spPr>
          <a:xfrm>
            <a:off x="0" y="0"/>
            <a:ext cx="4611861" cy="1600200"/>
          </a:xfrm>
          <a:prstGeom prst="rect">
            <a:avLst/>
          </a:prstGeom>
        </p:spPr>
      </p:pic>
      <p:pic>
        <p:nvPicPr>
          <p:cNvPr id="8" name="Picture 7"/>
          <p:cNvPicPr>
            <a:picLocks noChangeAspect="1"/>
          </p:cNvPicPr>
          <p:nvPr/>
        </p:nvPicPr>
        <p:blipFill rotWithShape="1">
          <a:blip r:embed="rId4" cstate="email">
            <a:extLst>
              <a:ext uri="{28A0092B-C50C-407E-A947-70E740481C1C}">
                <a14:useLocalDpi xmlns:a14="http://schemas.microsoft.com/office/drawing/2010/main"/>
              </a:ext>
            </a:extLst>
          </a:blip>
          <a:srcRect t="12384"/>
          <a:stretch/>
        </p:blipFill>
        <p:spPr>
          <a:xfrm>
            <a:off x="4610101" y="-12755"/>
            <a:ext cx="4610099" cy="1605231"/>
          </a:xfrm>
          <a:prstGeom prst="rect">
            <a:avLst/>
          </a:prstGeom>
          <a:ln>
            <a:solidFill>
              <a:schemeClr val="tx1"/>
            </a:solidFill>
          </a:ln>
        </p:spPr>
      </p:pic>
      <p:pic>
        <p:nvPicPr>
          <p:cNvPr id="9" name="Picture 8"/>
          <p:cNvPicPr>
            <a:picLocks noChangeAspect="1"/>
          </p:cNvPicPr>
          <p:nvPr/>
        </p:nvPicPr>
        <p:blipFill rotWithShape="1">
          <a:blip r:embed="rId5" cstate="email">
            <a:extLst>
              <a:ext uri="{28A0092B-C50C-407E-A947-70E740481C1C}">
                <a14:useLocalDpi xmlns:a14="http://schemas.microsoft.com/office/drawing/2010/main"/>
              </a:ext>
            </a:extLst>
          </a:blip>
          <a:srcRect r="11000"/>
          <a:stretch/>
        </p:blipFill>
        <p:spPr>
          <a:xfrm>
            <a:off x="1751" y="1542433"/>
            <a:ext cx="4606588" cy="1766068"/>
          </a:xfrm>
          <a:prstGeom prst="rect">
            <a:avLst/>
          </a:prstGeom>
        </p:spPr>
      </p:pic>
      <p:pic>
        <p:nvPicPr>
          <p:cNvPr id="11" name="Picture 1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028" y="3266623"/>
            <a:ext cx="4608338" cy="1823395"/>
          </a:xfrm>
          <a:prstGeom prst="rect">
            <a:avLst/>
          </a:prstGeom>
        </p:spPr>
      </p:pic>
      <p:pic>
        <p:nvPicPr>
          <p:cNvPr id="12" name="Picture 11"/>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600310" y="3338563"/>
            <a:ext cx="4592280" cy="1823395"/>
          </a:xfrm>
          <a:prstGeom prst="rect">
            <a:avLst/>
          </a:prstGeom>
        </p:spPr>
      </p:pic>
      <p:pic>
        <p:nvPicPr>
          <p:cNvPr id="13" name="Picture 12"/>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0" y="5032250"/>
            <a:ext cx="4608339" cy="1825750"/>
          </a:xfrm>
          <a:prstGeom prst="rect">
            <a:avLst/>
          </a:prstGeom>
        </p:spPr>
      </p:pic>
      <p:pic>
        <p:nvPicPr>
          <p:cNvPr id="14" name="Picture 13"/>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4600309" y="5002187"/>
            <a:ext cx="4562521" cy="1811579"/>
          </a:xfrm>
          <a:prstGeom prst="rect">
            <a:avLst/>
          </a:prstGeom>
        </p:spPr>
      </p:pic>
      <p:cxnSp>
        <p:nvCxnSpPr>
          <p:cNvPr id="19" name="Straight Connector 18"/>
          <p:cNvCxnSpPr/>
          <p:nvPr/>
        </p:nvCxnSpPr>
        <p:spPr>
          <a:xfrm>
            <a:off x="4580018" y="-12755"/>
            <a:ext cx="48981" cy="6946955"/>
          </a:xfrm>
          <a:prstGeom prst="line">
            <a:avLst/>
          </a:prstGeom>
          <a:ln w="793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flipV="1">
            <a:off x="0" y="1539875"/>
            <a:ext cx="9218450" cy="82379"/>
          </a:xfrm>
          <a:prstGeom prst="line">
            <a:avLst/>
          </a:prstGeom>
          <a:ln w="793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flipV="1">
            <a:off x="-9790" y="3278239"/>
            <a:ext cx="9228240" cy="50216"/>
          </a:xfrm>
          <a:prstGeom prst="line">
            <a:avLst/>
          </a:prstGeom>
          <a:ln w="793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19050" y="5032250"/>
            <a:ext cx="9173540" cy="31876"/>
          </a:xfrm>
          <a:prstGeom prst="line">
            <a:avLst/>
          </a:prstGeom>
          <a:ln w="79375">
            <a:solidFill>
              <a:schemeClr val="tx1"/>
            </a:solidFill>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3852598" y="859364"/>
            <a:ext cx="1552803" cy="139320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6" name="Picture 15"/>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3814498" y="2597534"/>
            <a:ext cx="1531040" cy="139128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7" name="Picture 16"/>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3264937" y="4360184"/>
            <a:ext cx="2702859" cy="117947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8902169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3684CAF-4B29-4004-884E-0A838335FB2E}" type="datetime1">
              <a:rPr lang="en-CA" smtClean="0"/>
              <a:pPr/>
              <a:t>04/04/2018</a:t>
            </a:fld>
            <a:endParaRPr lang="en-CA"/>
          </a:p>
        </p:txBody>
      </p:sp>
      <p:sp>
        <p:nvSpPr>
          <p:cNvPr id="4" name="Footer Placeholder 3"/>
          <p:cNvSpPr>
            <a:spLocks noGrp="1"/>
          </p:cNvSpPr>
          <p:nvPr>
            <p:ph type="ftr" sz="quarter" idx="11"/>
          </p:nvPr>
        </p:nvSpPr>
        <p:spPr/>
        <p:txBody>
          <a:bodyPr/>
          <a:lstStyle/>
          <a:p>
            <a:r>
              <a:rPr lang="en-CA" smtClean="0"/>
              <a:t>Presentation</a:t>
            </a:r>
            <a:endParaRPr lang="en-CA"/>
          </a:p>
        </p:txBody>
      </p:sp>
      <p:sp>
        <p:nvSpPr>
          <p:cNvPr id="5" name="Slide Number Placeholder 4"/>
          <p:cNvSpPr>
            <a:spLocks noGrp="1"/>
          </p:cNvSpPr>
          <p:nvPr>
            <p:ph type="sldNum" sz="quarter" idx="12"/>
          </p:nvPr>
        </p:nvSpPr>
        <p:spPr/>
        <p:txBody>
          <a:bodyPr/>
          <a:lstStyle/>
          <a:p>
            <a:fld id="{C2BB63E6-1595-49DD-946C-2DD7DBDEF40D}" type="slidenum">
              <a:rPr lang="en-CA" smtClean="0"/>
              <a:pPr/>
              <a:t>3</a:t>
            </a:fld>
            <a:endParaRPr lang="en-CA"/>
          </a:p>
        </p:txBody>
      </p:sp>
      <p:sp>
        <p:nvSpPr>
          <p:cNvPr id="6" name="Text Placeholder 5"/>
          <p:cNvSpPr>
            <a:spLocks noGrp="1"/>
          </p:cNvSpPr>
          <p:nvPr>
            <p:ph type="body" sz="quarter" idx="13"/>
          </p:nvPr>
        </p:nvSpPr>
        <p:spPr/>
        <p:txBody>
          <a:bodyPr/>
          <a:lstStyle/>
          <a:p>
            <a:endParaRPr lang="en-US" dirty="0"/>
          </a:p>
        </p:txBody>
      </p:sp>
      <p:pic>
        <p:nvPicPr>
          <p:cNvPr id="7"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l="3650" t="3038" r="2499" b="3489"/>
          <a:stretch>
            <a:fillRect/>
          </a:stretch>
        </p:blipFill>
        <p:spPr bwMode="auto">
          <a:xfrm>
            <a:off x="1302834" y="1332392"/>
            <a:ext cx="6462132" cy="5035593"/>
          </a:xfrm>
          <a:prstGeom prst="rect">
            <a:avLst/>
          </a:prstGeom>
          <a:ln>
            <a:noFill/>
          </a:ln>
          <a:effectLst>
            <a:outerShdw blurRad="292100" dist="139700" dir="2700000" algn="tl" rotWithShape="0">
              <a:srgbClr val="333333">
                <a:alpha val="65000"/>
              </a:srgbClr>
            </a:outerShdw>
          </a:effectLst>
        </p:spPr>
      </p:pic>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633791" y="738860"/>
            <a:ext cx="4434009" cy="2553022"/>
          </a:xfrm>
          <a:prstGeom prst="rect">
            <a:avLst/>
          </a:prstGeom>
        </p:spPr>
      </p:pic>
    </p:spTree>
    <p:extLst>
      <p:ext uri="{BB962C8B-B14F-4D97-AF65-F5344CB8AC3E}">
        <p14:creationId xmlns:p14="http://schemas.microsoft.com/office/powerpoint/2010/main" val="3650174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 y="1352603"/>
            <a:ext cx="9144001" cy="4078860"/>
          </a:xfrm>
          <a:prstGeom prst="rect">
            <a:avLst/>
          </a:prstGeom>
          <a:noFill/>
          <a:ln w="9525">
            <a:noFill/>
            <a:miter lim="800000"/>
            <a:headEnd/>
            <a:tailEnd/>
          </a:ln>
        </p:spPr>
      </p:pic>
      <p:sp>
        <p:nvSpPr>
          <p:cNvPr id="2" name="Title 1"/>
          <p:cNvSpPr>
            <a:spLocks noGrp="1"/>
          </p:cNvSpPr>
          <p:nvPr>
            <p:ph type="title"/>
          </p:nvPr>
        </p:nvSpPr>
        <p:spPr>
          <a:xfrm>
            <a:off x="925975" y="5741579"/>
            <a:ext cx="7430947" cy="427038"/>
          </a:xfrm>
        </p:spPr>
        <p:txBody>
          <a:bodyPr>
            <a:noAutofit/>
          </a:bodyPr>
          <a:lstStyle/>
          <a:p>
            <a:pPr algn="ctr"/>
            <a:r>
              <a:rPr lang="en-US" sz="3600" dirty="0" smtClean="0"/>
              <a:t>Autonomous Vehicles </a:t>
            </a:r>
            <a:endParaRPr lang="en-CA" sz="3600" dirty="0"/>
          </a:p>
        </p:txBody>
      </p:sp>
      <p:sp>
        <p:nvSpPr>
          <p:cNvPr id="3" name="Date Placeholder 2"/>
          <p:cNvSpPr>
            <a:spLocks noGrp="1"/>
          </p:cNvSpPr>
          <p:nvPr>
            <p:ph type="dt" sz="half" idx="10"/>
          </p:nvPr>
        </p:nvSpPr>
        <p:spPr/>
        <p:txBody>
          <a:bodyPr/>
          <a:lstStyle/>
          <a:p>
            <a:fld id="{53684CAF-4B29-4004-884E-0A838335FB2E}" type="datetime1">
              <a:rPr lang="en-CA" smtClean="0"/>
              <a:pPr/>
              <a:t>04/04/2018</a:t>
            </a:fld>
            <a:endParaRPr lang="en-CA"/>
          </a:p>
        </p:txBody>
      </p:sp>
      <p:sp>
        <p:nvSpPr>
          <p:cNvPr id="4" name="Footer Placeholder 3"/>
          <p:cNvSpPr>
            <a:spLocks noGrp="1"/>
          </p:cNvSpPr>
          <p:nvPr>
            <p:ph type="ftr" sz="quarter" idx="11"/>
          </p:nvPr>
        </p:nvSpPr>
        <p:spPr/>
        <p:txBody>
          <a:bodyPr/>
          <a:lstStyle/>
          <a:p>
            <a:r>
              <a:rPr lang="en-CA" smtClean="0"/>
              <a:t>Presentation</a:t>
            </a:r>
            <a:endParaRPr lang="en-CA"/>
          </a:p>
        </p:txBody>
      </p:sp>
      <p:sp>
        <p:nvSpPr>
          <p:cNvPr id="5" name="Slide Number Placeholder 4"/>
          <p:cNvSpPr>
            <a:spLocks noGrp="1"/>
          </p:cNvSpPr>
          <p:nvPr>
            <p:ph type="sldNum" sz="quarter" idx="12"/>
          </p:nvPr>
        </p:nvSpPr>
        <p:spPr/>
        <p:txBody>
          <a:bodyPr/>
          <a:lstStyle/>
          <a:p>
            <a:fld id="{C2BB63E6-1595-49DD-946C-2DD7DBDEF40D}" type="slidenum">
              <a:rPr lang="en-CA" smtClean="0"/>
              <a:pPr/>
              <a:t>4</a:t>
            </a:fld>
            <a:endParaRPr lang="en-CA"/>
          </a:p>
        </p:txBody>
      </p:sp>
      <p:pic>
        <p:nvPicPr>
          <p:cNvPr id="7"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442522" y="4975184"/>
            <a:ext cx="1701478" cy="446192"/>
          </a:xfrm>
          <a:prstGeom prst="rect">
            <a:avLst/>
          </a:prstGeom>
          <a:noFill/>
          <a:ln w="9525">
            <a:noFill/>
            <a:miter lim="800000"/>
            <a:headEnd/>
            <a:tailEnd/>
          </a:ln>
        </p:spPr>
      </p:pic>
    </p:spTree>
    <p:extLst>
      <p:ext uri="{BB962C8B-B14F-4D97-AF65-F5344CB8AC3E}">
        <p14:creationId xmlns:p14="http://schemas.microsoft.com/office/powerpoint/2010/main" val="3018288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914244"/>
            <a:ext cx="8153400" cy="427038"/>
          </a:xfrm>
        </p:spPr>
        <p:txBody>
          <a:bodyPr>
            <a:normAutofit fontScale="90000"/>
          </a:bodyPr>
          <a:lstStyle/>
          <a:p>
            <a:r>
              <a:rPr lang="en-US" dirty="0" smtClean="0"/>
              <a:t>Las Vegas and Singapore Experience </a:t>
            </a:r>
            <a:endParaRPr lang="en-US" dirty="0"/>
          </a:p>
        </p:txBody>
      </p:sp>
      <p:sp>
        <p:nvSpPr>
          <p:cNvPr id="3" name="Date Placeholder 2"/>
          <p:cNvSpPr>
            <a:spLocks noGrp="1"/>
          </p:cNvSpPr>
          <p:nvPr>
            <p:ph type="dt" sz="half" idx="10"/>
          </p:nvPr>
        </p:nvSpPr>
        <p:spPr/>
        <p:txBody>
          <a:bodyPr/>
          <a:lstStyle/>
          <a:p>
            <a:fld id="{53684CAF-4B29-4004-884E-0A838335FB2E}" type="datetime1">
              <a:rPr lang="en-CA" smtClean="0"/>
              <a:pPr/>
              <a:t>04/04/2018</a:t>
            </a:fld>
            <a:endParaRPr lang="en-CA"/>
          </a:p>
        </p:txBody>
      </p:sp>
      <p:sp>
        <p:nvSpPr>
          <p:cNvPr id="4" name="Footer Placeholder 3"/>
          <p:cNvSpPr>
            <a:spLocks noGrp="1"/>
          </p:cNvSpPr>
          <p:nvPr>
            <p:ph type="ftr" sz="quarter" idx="11"/>
          </p:nvPr>
        </p:nvSpPr>
        <p:spPr/>
        <p:txBody>
          <a:bodyPr/>
          <a:lstStyle/>
          <a:p>
            <a:r>
              <a:rPr lang="en-CA" smtClean="0"/>
              <a:t>Presentation</a:t>
            </a:r>
            <a:endParaRPr lang="en-CA"/>
          </a:p>
        </p:txBody>
      </p:sp>
      <p:sp>
        <p:nvSpPr>
          <p:cNvPr id="5" name="Slide Number Placeholder 4"/>
          <p:cNvSpPr>
            <a:spLocks noGrp="1"/>
          </p:cNvSpPr>
          <p:nvPr>
            <p:ph type="sldNum" sz="quarter" idx="12"/>
          </p:nvPr>
        </p:nvSpPr>
        <p:spPr/>
        <p:txBody>
          <a:bodyPr/>
          <a:lstStyle/>
          <a:p>
            <a:fld id="{C2BB63E6-1595-49DD-946C-2DD7DBDEF40D}" type="slidenum">
              <a:rPr lang="en-CA" smtClean="0"/>
              <a:pPr/>
              <a:t>5</a:t>
            </a:fld>
            <a:endParaRPr lang="en-CA"/>
          </a:p>
        </p:txBody>
      </p:sp>
      <p:pic>
        <p:nvPicPr>
          <p:cNvPr id="3074" name="Picture 2" descr="https://i.kinja-img.com/gawker-media/image/upload/s--vk84N41N--/c_scale,fl_progressive,q_80,w_800/ufqqgct1zov4d19su2y6.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744416" y="1297516"/>
            <a:ext cx="4530969" cy="291924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5448300" y="1602944"/>
            <a:ext cx="3619500" cy="3139321"/>
          </a:xfrm>
          <a:prstGeom prst="rect">
            <a:avLst/>
          </a:prstGeom>
          <a:noFill/>
        </p:spPr>
        <p:txBody>
          <a:bodyPr wrap="square" rtlCol="0">
            <a:spAutoFit/>
          </a:bodyPr>
          <a:lstStyle/>
          <a:p>
            <a:r>
              <a:rPr lang="en-US" dirty="0" smtClean="0"/>
              <a:t>Introduced the technology to the public </a:t>
            </a:r>
          </a:p>
          <a:p>
            <a:endParaRPr lang="en-US" dirty="0"/>
          </a:p>
          <a:p>
            <a:r>
              <a:rPr lang="en-US" dirty="0" smtClean="0"/>
              <a:t>Brought in tourists</a:t>
            </a:r>
          </a:p>
          <a:p>
            <a:endParaRPr lang="en-US" dirty="0"/>
          </a:p>
          <a:p>
            <a:r>
              <a:rPr lang="en-US" dirty="0" smtClean="0"/>
              <a:t>Helped solve last mile problems</a:t>
            </a:r>
          </a:p>
          <a:p>
            <a:endParaRPr lang="en-US" dirty="0"/>
          </a:p>
          <a:p>
            <a:r>
              <a:rPr lang="en-US" dirty="0" smtClean="0"/>
              <a:t>Helped with future planning efforts </a:t>
            </a:r>
          </a:p>
          <a:p>
            <a:endParaRPr lang="en-US" dirty="0"/>
          </a:p>
          <a:p>
            <a:r>
              <a:rPr lang="en-US" dirty="0" smtClean="0"/>
              <a:t>Branded the City </a:t>
            </a:r>
            <a:endParaRPr lang="en-US" dirty="0"/>
          </a:p>
        </p:txBody>
      </p:sp>
      <p:pic>
        <p:nvPicPr>
          <p:cNvPr id="8" name="Picture 2" descr="Image result for Singapore low speed autonomous shuttle gardens"/>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2359" y="3729516"/>
            <a:ext cx="4530969" cy="30221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07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3684CAF-4B29-4004-884E-0A838335FB2E}" type="datetime1">
              <a:rPr lang="en-CA" smtClean="0"/>
              <a:pPr/>
              <a:t>04/04/2018</a:t>
            </a:fld>
            <a:endParaRPr lang="en-CA"/>
          </a:p>
        </p:txBody>
      </p:sp>
      <p:sp>
        <p:nvSpPr>
          <p:cNvPr id="4" name="Footer Placeholder 3"/>
          <p:cNvSpPr>
            <a:spLocks noGrp="1"/>
          </p:cNvSpPr>
          <p:nvPr>
            <p:ph type="ftr" sz="quarter" idx="11"/>
          </p:nvPr>
        </p:nvSpPr>
        <p:spPr/>
        <p:txBody>
          <a:bodyPr/>
          <a:lstStyle/>
          <a:p>
            <a:r>
              <a:rPr lang="en-CA" smtClean="0"/>
              <a:t>Presentation</a:t>
            </a:r>
            <a:endParaRPr lang="en-CA"/>
          </a:p>
        </p:txBody>
      </p:sp>
      <p:sp>
        <p:nvSpPr>
          <p:cNvPr id="5" name="Slide Number Placeholder 4"/>
          <p:cNvSpPr>
            <a:spLocks noGrp="1"/>
          </p:cNvSpPr>
          <p:nvPr>
            <p:ph type="sldNum" sz="quarter" idx="12"/>
          </p:nvPr>
        </p:nvSpPr>
        <p:spPr/>
        <p:txBody>
          <a:bodyPr/>
          <a:lstStyle/>
          <a:p>
            <a:fld id="{C2BB63E6-1595-49DD-946C-2DD7DBDEF40D}" type="slidenum">
              <a:rPr lang="en-CA" smtClean="0"/>
              <a:pPr/>
              <a:t>6</a:t>
            </a:fld>
            <a:endParaRPr lang="en-CA"/>
          </a:p>
        </p:txBody>
      </p:sp>
      <p:sp>
        <p:nvSpPr>
          <p:cNvPr id="2" name="TextBox 1"/>
          <p:cNvSpPr txBox="1"/>
          <p:nvPr/>
        </p:nvSpPr>
        <p:spPr>
          <a:xfrm>
            <a:off x="5318991" y="663717"/>
            <a:ext cx="3748809" cy="6463308"/>
          </a:xfrm>
          <a:prstGeom prst="rect">
            <a:avLst/>
          </a:prstGeom>
          <a:noFill/>
        </p:spPr>
        <p:txBody>
          <a:bodyPr wrap="square" rtlCol="0">
            <a:spAutoFit/>
          </a:bodyPr>
          <a:lstStyle/>
          <a:p>
            <a:r>
              <a:rPr lang="en-US" dirty="0" smtClean="0"/>
              <a:t>Pilot is expected to last 1 month in September 2018</a:t>
            </a:r>
            <a:endParaRPr lang="en-US" dirty="0"/>
          </a:p>
          <a:p>
            <a:endParaRPr lang="en-US" dirty="0" smtClean="0"/>
          </a:p>
          <a:p>
            <a:r>
              <a:rPr lang="en-US" dirty="0" smtClean="0"/>
              <a:t>1 km each way </a:t>
            </a:r>
          </a:p>
          <a:p>
            <a:endParaRPr lang="en-US" dirty="0"/>
          </a:p>
          <a:p>
            <a:r>
              <a:rPr lang="en-US" dirty="0" smtClean="0"/>
              <a:t>Route will be segregated from traffic and pedestrians</a:t>
            </a:r>
          </a:p>
          <a:p>
            <a:endParaRPr lang="en-US" dirty="0"/>
          </a:p>
          <a:p>
            <a:endParaRPr lang="en-US" dirty="0" smtClean="0"/>
          </a:p>
          <a:p>
            <a:r>
              <a:rPr lang="en-US" dirty="0" smtClean="0"/>
              <a:t>Additional City Goals:</a:t>
            </a:r>
          </a:p>
          <a:p>
            <a:endParaRPr lang="en-US" dirty="0" smtClean="0"/>
          </a:p>
          <a:p>
            <a:pPr marL="342900" indent="-342900">
              <a:buAutoNum type="arabicPeriod"/>
            </a:pPr>
            <a:r>
              <a:rPr lang="en-US" b="1" dirty="0" smtClean="0"/>
              <a:t>Understanding </a:t>
            </a:r>
            <a:r>
              <a:rPr lang="en-US" b="1" dirty="0"/>
              <a:t>AV legislation with the Provincial and Federal Government - case study to deal with legal </a:t>
            </a:r>
            <a:r>
              <a:rPr lang="en-US" b="1" dirty="0" smtClean="0"/>
              <a:t>hurdles</a:t>
            </a:r>
          </a:p>
          <a:p>
            <a:endParaRPr lang="en-US" b="1" dirty="0" smtClean="0"/>
          </a:p>
          <a:p>
            <a:r>
              <a:rPr lang="en-US" b="1" dirty="0" smtClean="0"/>
              <a:t>2.    University </a:t>
            </a:r>
            <a:r>
              <a:rPr lang="en-US" b="1" dirty="0"/>
              <a:t>research +  </a:t>
            </a:r>
            <a:r>
              <a:rPr lang="en-US" b="1" dirty="0" smtClean="0"/>
              <a:t> showcase </a:t>
            </a:r>
            <a:r>
              <a:rPr lang="en-US" b="1" dirty="0"/>
              <a:t>Alberta’s talent  </a:t>
            </a:r>
          </a:p>
          <a:p>
            <a:endParaRPr lang="en-US" dirty="0" smtClean="0"/>
          </a:p>
          <a:p>
            <a:endParaRPr lang="en-US" dirty="0"/>
          </a:p>
          <a:p>
            <a:endParaRPr lang="en-US" dirty="0" smtClean="0"/>
          </a:p>
          <a:p>
            <a:endParaRPr lang="en-US" dirty="0"/>
          </a:p>
        </p:txBody>
      </p:sp>
      <p:pic>
        <p:nvPicPr>
          <p:cNvPr id="7"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25400"/>
            <a:ext cx="5318991" cy="6883400"/>
          </a:xfrm>
          <a:prstGeom prst="rect">
            <a:avLst/>
          </a:prstGeom>
          <a:noFill/>
          <a:ln w="9525">
            <a:noFill/>
            <a:miter lim="800000"/>
            <a:headEnd/>
            <a:tailEnd/>
          </a:ln>
        </p:spPr>
      </p:pic>
    </p:spTree>
    <p:extLst>
      <p:ext uri="{BB962C8B-B14F-4D97-AF65-F5344CB8AC3E}">
        <p14:creationId xmlns:p14="http://schemas.microsoft.com/office/powerpoint/2010/main" val="27073548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3684CAF-4B29-4004-884E-0A838335FB2E}" type="datetime1">
              <a:rPr lang="en-CA" smtClean="0"/>
              <a:pPr/>
              <a:t>04/04/2018</a:t>
            </a:fld>
            <a:endParaRPr lang="en-CA"/>
          </a:p>
        </p:txBody>
      </p:sp>
      <p:sp>
        <p:nvSpPr>
          <p:cNvPr id="4" name="Footer Placeholder 3"/>
          <p:cNvSpPr>
            <a:spLocks noGrp="1"/>
          </p:cNvSpPr>
          <p:nvPr>
            <p:ph type="ftr" sz="quarter" idx="11"/>
          </p:nvPr>
        </p:nvSpPr>
        <p:spPr/>
        <p:txBody>
          <a:bodyPr/>
          <a:lstStyle/>
          <a:p>
            <a:r>
              <a:rPr lang="en-CA" smtClean="0"/>
              <a:t>Presentation</a:t>
            </a:r>
            <a:endParaRPr lang="en-CA"/>
          </a:p>
        </p:txBody>
      </p:sp>
      <p:sp>
        <p:nvSpPr>
          <p:cNvPr id="5" name="Slide Number Placeholder 4"/>
          <p:cNvSpPr>
            <a:spLocks noGrp="1"/>
          </p:cNvSpPr>
          <p:nvPr>
            <p:ph type="sldNum" sz="quarter" idx="12"/>
          </p:nvPr>
        </p:nvSpPr>
        <p:spPr/>
        <p:txBody>
          <a:bodyPr/>
          <a:lstStyle/>
          <a:p>
            <a:fld id="{C2BB63E6-1595-49DD-946C-2DD7DBDEF40D}" type="slidenum">
              <a:rPr lang="en-CA" smtClean="0"/>
              <a:pPr/>
              <a:t>7</a:t>
            </a:fld>
            <a:endParaRPr lang="en-CA"/>
          </a:p>
        </p:txBody>
      </p:sp>
      <p:pic>
        <p:nvPicPr>
          <p:cNvPr id="7" name="Picture 2" descr="Image result for University of Calgary logo"/>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48136" y="868704"/>
            <a:ext cx="3810548" cy="134956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mage result for University of Alberta Logo"/>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809497" y="1009821"/>
            <a:ext cx="3648703" cy="85412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Image result for Pacific Western Transportation"/>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48136" y="2162697"/>
            <a:ext cx="4316288" cy="233079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result for province of alberta"/>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859526" y="2797556"/>
            <a:ext cx="3560537" cy="100090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telus spark science centre logo"/>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5095875" y="4417292"/>
            <a:ext cx="3219450" cy="205740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Calgary zoo"/>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624660" y="4493493"/>
            <a:ext cx="28575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38616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3054716"/>
            <a:ext cx="8153400" cy="427038"/>
          </a:xfrm>
        </p:spPr>
        <p:txBody>
          <a:bodyPr>
            <a:normAutofit fontScale="90000"/>
          </a:bodyPr>
          <a:lstStyle/>
          <a:p>
            <a:r>
              <a:rPr lang="en-US" dirty="0" smtClean="0"/>
              <a:t>Economic Development in the tech sector  </a:t>
            </a:r>
            <a:endParaRPr lang="en-US" dirty="0"/>
          </a:p>
        </p:txBody>
      </p:sp>
      <p:sp>
        <p:nvSpPr>
          <p:cNvPr id="3" name="Date Placeholder 2"/>
          <p:cNvSpPr>
            <a:spLocks noGrp="1"/>
          </p:cNvSpPr>
          <p:nvPr>
            <p:ph type="dt" sz="half" idx="10"/>
          </p:nvPr>
        </p:nvSpPr>
        <p:spPr/>
        <p:txBody>
          <a:bodyPr/>
          <a:lstStyle/>
          <a:p>
            <a:fld id="{53684CAF-4B29-4004-884E-0A838335FB2E}" type="datetime1">
              <a:rPr lang="en-CA" smtClean="0"/>
              <a:pPr/>
              <a:t>04/04/2018</a:t>
            </a:fld>
            <a:endParaRPr lang="en-CA"/>
          </a:p>
        </p:txBody>
      </p:sp>
      <p:sp>
        <p:nvSpPr>
          <p:cNvPr id="4" name="Footer Placeholder 3"/>
          <p:cNvSpPr>
            <a:spLocks noGrp="1"/>
          </p:cNvSpPr>
          <p:nvPr>
            <p:ph type="ftr" sz="quarter" idx="11"/>
          </p:nvPr>
        </p:nvSpPr>
        <p:spPr/>
        <p:txBody>
          <a:bodyPr/>
          <a:lstStyle/>
          <a:p>
            <a:r>
              <a:rPr lang="en-CA" smtClean="0"/>
              <a:t>Presentation</a:t>
            </a:r>
            <a:endParaRPr lang="en-CA"/>
          </a:p>
        </p:txBody>
      </p:sp>
      <p:sp>
        <p:nvSpPr>
          <p:cNvPr id="5" name="Slide Number Placeholder 4"/>
          <p:cNvSpPr>
            <a:spLocks noGrp="1"/>
          </p:cNvSpPr>
          <p:nvPr>
            <p:ph type="sldNum" sz="quarter" idx="12"/>
          </p:nvPr>
        </p:nvSpPr>
        <p:spPr/>
        <p:txBody>
          <a:bodyPr/>
          <a:lstStyle/>
          <a:p>
            <a:fld id="{C2BB63E6-1595-49DD-946C-2DD7DBDEF40D}" type="slidenum">
              <a:rPr lang="en-CA" smtClean="0"/>
              <a:pPr/>
              <a:t>8</a:t>
            </a:fld>
            <a:endParaRPr lang="en-CA"/>
          </a:p>
        </p:txBody>
      </p:sp>
    </p:spTree>
    <p:extLst>
      <p:ext uri="{BB962C8B-B14F-4D97-AF65-F5344CB8AC3E}">
        <p14:creationId xmlns:p14="http://schemas.microsoft.com/office/powerpoint/2010/main" val="24263438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Economic Angle</a:t>
            </a:r>
            <a:endParaRPr lang="en-US" dirty="0"/>
          </a:p>
        </p:txBody>
      </p:sp>
      <p:sp>
        <p:nvSpPr>
          <p:cNvPr id="3" name="Date Placeholder 2"/>
          <p:cNvSpPr>
            <a:spLocks noGrp="1"/>
          </p:cNvSpPr>
          <p:nvPr>
            <p:ph type="dt" sz="half" idx="10"/>
          </p:nvPr>
        </p:nvSpPr>
        <p:spPr/>
        <p:txBody>
          <a:bodyPr/>
          <a:lstStyle/>
          <a:p>
            <a:fld id="{53684CAF-4B29-4004-884E-0A838335FB2E}" type="datetime1">
              <a:rPr lang="en-CA" smtClean="0"/>
              <a:pPr/>
              <a:t>04/04/2018</a:t>
            </a:fld>
            <a:endParaRPr lang="en-CA"/>
          </a:p>
        </p:txBody>
      </p:sp>
      <p:sp>
        <p:nvSpPr>
          <p:cNvPr id="4" name="Footer Placeholder 3"/>
          <p:cNvSpPr>
            <a:spLocks noGrp="1"/>
          </p:cNvSpPr>
          <p:nvPr>
            <p:ph type="ftr" sz="quarter" idx="11"/>
          </p:nvPr>
        </p:nvSpPr>
        <p:spPr/>
        <p:txBody>
          <a:bodyPr/>
          <a:lstStyle/>
          <a:p>
            <a:r>
              <a:rPr lang="en-CA" smtClean="0"/>
              <a:t>Presentation</a:t>
            </a:r>
            <a:endParaRPr lang="en-CA"/>
          </a:p>
        </p:txBody>
      </p:sp>
      <p:sp>
        <p:nvSpPr>
          <p:cNvPr id="5" name="Slide Number Placeholder 4"/>
          <p:cNvSpPr>
            <a:spLocks noGrp="1"/>
          </p:cNvSpPr>
          <p:nvPr>
            <p:ph type="sldNum" sz="quarter" idx="12"/>
          </p:nvPr>
        </p:nvSpPr>
        <p:spPr/>
        <p:txBody>
          <a:bodyPr/>
          <a:lstStyle/>
          <a:p>
            <a:fld id="{C2BB63E6-1595-49DD-946C-2DD7DBDEF40D}" type="slidenum">
              <a:rPr lang="en-CA" smtClean="0"/>
              <a:pPr/>
              <a:t>9</a:t>
            </a:fld>
            <a:endParaRPr lang="en-CA"/>
          </a:p>
        </p:txBody>
      </p:sp>
      <p:sp>
        <p:nvSpPr>
          <p:cNvPr id="6" name="Text Placeholder 5"/>
          <p:cNvSpPr>
            <a:spLocks noGrp="1"/>
          </p:cNvSpPr>
          <p:nvPr>
            <p:ph type="body" sz="quarter" idx="13"/>
          </p:nvPr>
        </p:nvSpPr>
        <p:spPr>
          <a:xfrm>
            <a:off x="5292183" y="1329614"/>
            <a:ext cx="3280317" cy="4191000"/>
          </a:xfrm>
        </p:spPr>
        <p:txBody>
          <a:bodyPr/>
          <a:lstStyle/>
          <a:p>
            <a:pPr marL="0" indent="0">
              <a:buNone/>
            </a:pPr>
            <a:r>
              <a:rPr lang="en-US" dirty="0" smtClean="0"/>
              <a:t>How do we support the tech industry in Calgary?</a:t>
            </a:r>
            <a:endParaRPr lang="en-US" dirty="0"/>
          </a:p>
        </p:txBody>
      </p:sp>
      <p:pic>
        <p:nvPicPr>
          <p:cNvPr id="7" name="Picture 2" descr="Image result for richard pootmans"/>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33400" y="2347202"/>
            <a:ext cx="4313585" cy="288891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19696" y="3242695"/>
            <a:ext cx="1915940" cy="1993423"/>
          </a:xfrm>
          <a:prstGeom prst="rect">
            <a:avLst/>
          </a:prstGeom>
        </p:spPr>
      </p:pic>
    </p:spTree>
    <p:extLst>
      <p:ext uri="{BB962C8B-B14F-4D97-AF65-F5344CB8AC3E}">
        <p14:creationId xmlns:p14="http://schemas.microsoft.com/office/powerpoint/2010/main" val="1950841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theme/theme1.xml><?xml version="1.0" encoding="utf-8"?>
<a:theme xmlns:a="http://schemas.openxmlformats.org/drawingml/2006/main" name="Office Theme">
  <a:themeElements>
    <a:clrScheme name="2015-1762 corporate">
      <a:dk1>
        <a:srgbClr val="5B6770"/>
      </a:dk1>
      <a:lt1>
        <a:sysClr val="window" lastClr="FFFFFF"/>
      </a:lt1>
      <a:dk2>
        <a:srgbClr val="5B6770"/>
      </a:dk2>
      <a:lt2>
        <a:srgbClr val="D7DEE2"/>
      </a:lt2>
      <a:accent1>
        <a:srgbClr val="C8102E"/>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REW presentation_Apr2017" id="{8A34256E-839B-4262-8F4D-BCA3F2585A2F}" vid="{4D95C151-BF18-4D48-919E-6FFBD5BB7513}"/>
    </a:ext>
  </a:extLst>
</a:theme>
</file>

<file path=ppt/theme/theme2.xml><?xml version="1.0" encoding="utf-8"?>
<a:theme xmlns:a="http://schemas.openxmlformats.org/drawingml/2006/main" name="2016-CCSPE-Template">
  <a:themeElements>
    <a:clrScheme name="2015-Corporate">
      <a:dk1>
        <a:srgbClr val="4B4F55"/>
      </a:dk1>
      <a:lt1>
        <a:sysClr val="window" lastClr="FFFFFF"/>
      </a:lt1>
      <a:dk2>
        <a:srgbClr val="4B4F55"/>
      </a:dk2>
      <a:lt2>
        <a:srgbClr val="DBE9ED"/>
      </a:lt2>
      <a:accent1>
        <a:srgbClr val="C8102E"/>
      </a:accent1>
      <a:accent2>
        <a:srgbClr val="FFB25B"/>
      </a:accent2>
      <a:accent3>
        <a:srgbClr val="F9E547"/>
      </a:accent3>
      <a:accent4>
        <a:srgbClr val="B7DD79"/>
      </a:accent4>
      <a:accent5>
        <a:srgbClr val="A2789C"/>
      </a:accent5>
      <a:accent6>
        <a:srgbClr val="A3C7D2"/>
      </a:accent6>
      <a:hlink>
        <a:srgbClr val="009CDE"/>
      </a:hlink>
      <a:folHlink>
        <a:srgbClr val="6BA4B8"/>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6_Office Theme">
  <a:themeElements>
    <a:clrScheme name="2015-1762 corporate">
      <a:dk1>
        <a:srgbClr val="5B6770"/>
      </a:dk1>
      <a:lt1>
        <a:sysClr val="window" lastClr="FFFFFF"/>
      </a:lt1>
      <a:dk2>
        <a:srgbClr val="5B6770"/>
      </a:dk2>
      <a:lt2>
        <a:srgbClr val="D7DEE2"/>
      </a:lt2>
      <a:accent1>
        <a:srgbClr val="C8102E"/>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emplate.potx" id="{5575F7EB-FC1F-4F8F-B65F-65468B4EEC2E}" vid="{896A7486-C10A-454D-B8E1-304C42521A37}"/>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12609</TotalTime>
  <Words>1086</Words>
  <Application>Microsoft Office PowerPoint</Application>
  <PresentationFormat>On-screen Show (4:3)</PresentationFormat>
  <Paragraphs>160</Paragraphs>
  <Slides>17</Slides>
  <Notes>12</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17</vt:i4>
      </vt:variant>
    </vt:vector>
  </HeadingPairs>
  <TitlesOfParts>
    <vt:vector size="24" baseType="lpstr">
      <vt:lpstr>Open Sans Semibold</vt:lpstr>
      <vt:lpstr>Arial</vt:lpstr>
      <vt:lpstr>Open Sans</vt:lpstr>
      <vt:lpstr>Calibri</vt:lpstr>
      <vt:lpstr>Office Theme</vt:lpstr>
      <vt:lpstr>2016-CCSPE-Template</vt:lpstr>
      <vt:lpstr>6_Office Theme</vt:lpstr>
      <vt:lpstr>Autonomous Vehicle Initiatives at           The City of Calgary  </vt:lpstr>
      <vt:lpstr>PowerPoint Presentation</vt:lpstr>
      <vt:lpstr>PowerPoint Presentation</vt:lpstr>
      <vt:lpstr>Autonomous Vehicles </vt:lpstr>
      <vt:lpstr>Las Vegas and Singapore Experience </vt:lpstr>
      <vt:lpstr>PowerPoint Presentation</vt:lpstr>
      <vt:lpstr>PowerPoint Presentation</vt:lpstr>
      <vt:lpstr>Economic Development in the tech sector  </vt:lpstr>
      <vt:lpstr>Economic Angle</vt:lpstr>
      <vt:lpstr>Niche for Autonomous Vehicles</vt:lpstr>
      <vt:lpstr>What is Calgary’s niche for Autonomous Vehicles?</vt:lpstr>
      <vt:lpstr>What is Calgary’s niche for Autonomous Vehicles?</vt:lpstr>
      <vt:lpstr>PowerPoint Presentation</vt:lpstr>
      <vt:lpstr>What do they need? - Industry Wish List</vt:lpstr>
      <vt:lpstr>What is the best way to allow them access?</vt:lpstr>
      <vt:lpstr>Examples of Testing this year</vt:lpstr>
      <vt:lpstr>Thank you!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Green Line LRT Next Steps: Transitioning from Visioning to Implementation</dc:title>
  <dc:creator>MacIntyre, Fabiola</dc:creator>
  <cp:lastModifiedBy>user</cp:lastModifiedBy>
  <cp:revision>209</cp:revision>
  <cp:lastPrinted>2017-12-07T23:38:17Z</cp:lastPrinted>
  <dcterms:modified xsi:type="dcterms:W3CDTF">2018-04-04T17:31:25Z</dcterms:modified>
</cp:coreProperties>
</file>